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909" r:id="rId2"/>
    <p:sldId id="4860" r:id="rId3"/>
    <p:sldId id="299" r:id="rId4"/>
    <p:sldId id="319" r:id="rId5"/>
    <p:sldId id="401" r:id="rId6"/>
    <p:sldId id="372" r:id="rId7"/>
    <p:sldId id="374" r:id="rId8"/>
    <p:sldId id="373" r:id="rId9"/>
    <p:sldId id="375" r:id="rId10"/>
    <p:sldId id="324" r:id="rId11"/>
    <p:sldId id="387" r:id="rId12"/>
    <p:sldId id="386" r:id="rId13"/>
    <p:sldId id="388" r:id="rId14"/>
    <p:sldId id="391" r:id="rId15"/>
    <p:sldId id="389" r:id="rId16"/>
    <p:sldId id="392" r:id="rId17"/>
    <p:sldId id="393" r:id="rId18"/>
    <p:sldId id="290" r:id="rId19"/>
    <p:sldId id="394" r:id="rId20"/>
    <p:sldId id="399" r:id="rId21"/>
    <p:sldId id="397" r:id="rId22"/>
    <p:sldId id="295" r:id="rId23"/>
    <p:sldId id="396" r:id="rId24"/>
    <p:sldId id="400" r:id="rId25"/>
    <p:sldId id="398" r:id="rId26"/>
    <p:sldId id="285" r:id="rId27"/>
    <p:sldId id="395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4D3B27"/>
    <a:srgbClr val="FCE7C1"/>
    <a:srgbClr val="AA8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9CD71F-D324-4434-8858-C2A638FAA4E9}" v="107" dt="2023-05-30T07:21:45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8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di Lethen" userId="6320e5bb8b0b88e6" providerId="LiveId" clId="{6F9CD71F-D324-4434-8858-C2A638FAA4E9}"/>
    <pc:docChg chg="undo custSel addSld delSld modSld sldOrd">
      <pc:chgData name="Ferdi Lethen" userId="6320e5bb8b0b88e6" providerId="LiveId" clId="{6F9CD71F-D324-4434-8858-C2A638FAA4E9}" dt="2023-05-30T07:22:10.035" v="1736" actId="1076"/>
      <pc:docMkLst>
        <pc:docMk/>
      </pc:docMkLst>
      <pc:sldChg chg="modSp del mod">
        <pc:chgData name="Ferdi Lethen" userId="6320e5bb8b0b88e6" providerId="LiveId" clId="{6F9CD71F-D324-4434-8858-C2A638FAA4E9}" dt="2023-05-12T09:41:40.012" v="765" actId="47"/>
        <pc:sldMkLst>
          <pc:docMk/>
          <pc:sldMk cId="3935284452" sldId="264"/>
        </pc:sldMkLst>
        <pc:picChg chg="mod">
          <ac:chgData name="Ferdi Lethen" userId="6320e5bb8b0b88e6" providerId="LiveId" clId="{6F9CD71F-D324-4434-8858-C2A638FAA4E9}" dt="2023-05-12T09:40:34.032" v="762" actId="1076"/>
          <ac:picMkLst>
            <pc:docMk/>
            <pc:sldMk cId="3935284452" sldId="264"/>
            <ac:picMk id="3" creationId="{1EFF21C5-6A33-6BA0-FCD6-EB12A76C8D17}"/>
          </ac:picMkLst>
        </pc:picChg>
      </pc:sldChg>
      <pc:sldChg chg="addSp delSp modSp mod">
        <pc:chgData name="Ferdi Lethen" userId="6320e5bb8b0b88e6" providerId="LiveId" clId="{6F9CD71F-D324-4434-8858-C2A638FAA4E9}" dt="2023-05-30T07:20:32.495" v="1706"/>
        <pc:sldMkLst>
          <pc:docMk/>
          <pc:sldMk cId="2035646464" sldId="285"/>
        </pc:sldMkLst>
        <pc:spChg chg="mod">
          <ac:chgData name="Ferdi Lethen" userId="6320e5bb8b0b88e6" providerId="LiveId" clId="{6F9CD71F-D324-4434-8858-C2A638FAA4E9}" dt="2023-05-12T12:59:21.371" v="1662" actId="1076"/>
          <ac:spMkLst>
            <pc:docMk/>
            <pc:sldMk cId="2035646464" sldId="285"/>
            <ac:spMk id="2" creationId="{F953F6DF-0C6B-A58E-B0F1-8A44C8A721BD}"/>
          </ac:spMkLst>
        </pc:spChg>
        <pc:spChg chg="mod">
          <ac:chgData name="Ferdi Lethen" userId="6320e5bb8b0b88e6" providerId="LiveId" clId="{6F9CD71F-D324-4434-8858-C2A638FAA4E9}" dt="2023-05-12T12:59:21.371" v="1662" actId="1076"/>
          <ac:spMkLst>
            <pc:docMk/>
            <pc:sldMk cId="2035646464" sldId="285"/>
            <ac:spMk id="5" creationId="{1E51BF34-1A3A-90C2-B560-E6D9C8FEEFA6}"/>
          </ac:spMkLst>
        </pc:spChg>
        <pc:picChg chg="mod">
          <ac:chgData name="Ferdi Lethen" userId="6320e5bb8b0b88e6" providerId="LiveId" clId="{6F9CD71F-D324-4434-8858-C2A638FAA4E9}" dt="2023-05-12T12:59:06.609" v="1660" actId="1076"/>
          <ac:picMkLst>
            <pc:docMk/>
            <pc:sldMk cId="2035646464" sldId="285"/>
            <ac:picMk id="3" creationId="{8B767DC5-A6CF-7F3C-B4C2-71597A58713E}"/>
          </ac:picMkLst>
        </pc:picChg>
        <pc:picChg chg="add mod">
          <ac:chgData name="Ferdi Lethen" userId="6320e5bb8b0b88e6" providerId="LiveId" clId="{6F9CD71F-D324-4434-8858-C2A638FAA4E9}" dt="2023-05-30T07:20:32.495" v="1706"/>
          <ac:picMkLst>
            <pc:docMk/>
            <pc:sldMk cId="2035646464" sldId="285"/>
            <ac:picMk id="4" creationId="{7067EAB4-E47A-1B4E-D5B4-652DD5DBCBD2}"/>
          </ac:picMkLst>
        </pc:picChg>
        <pc:picChg chg="del">
          <ac:chgData name="Ferdi Lethen" userId="6320e5bb8b0b88e6" providerId="LiveId" clId="{6F9CD71F-D324-4434-8858-C2A638FAA4E9}" dt="2023-05-12T10:39:25.148" v="1006" actId="478"/>
          <ac:picMkLst>
            <pc:docMk/>
            <pc:sldMk cId="2035646464" sldId="285"/>
            <ac:picMk id="4" creationId="{CA187F93-D370-769A-627B-63B9B0FC65BF}"/>
          </ac:picMkLst>
        </pc:picChg>
        <pc:cxnChg chg="mod">
          <ac:chgData name="Ferdi Lethen" userId="6320e5bb8b0b88e6" providerId="LiveId" clId="{6F9CD71F-D324-4434-8858-C2A638FAA4E9}" dt="2023-05-12T12:59:14.793" v="1661" actId="1076"/>
          <ac:cxnSpMkLst>
            <pc:docMk/>
            <pc:sldMk cId="2035646464" sldId="285"/>
            <ac:cxnSpMk id="6" creationId="{D67FF43F-8F9E-010C-72C7-E9DCA0400248}"/>
          </ac:cxnSpMkLst>
        </pc:cxnChg>
      </pc:sldChg>
      <pc:sldChg chg="del">
        <pc:chgData name="Ferdi Lethen" userId="6320e5bb8b0b88e6" providerId="LiveId" clId="{6F9CD71F-D324-4434-8858-C2A638FAA4E9}" dt="2023-05-12T07:11:28.735" v="68" actId="47"/>
        <pc:sldMkLst>
          <pc:docMk/>
          <pc:sldMk cId="798199956" sldId="289"/>
        </pc:sldMkLst>
      </pc:sldChg>
      <pc:sldChg chg="addSp delSp modSp mod">
        <pc:chgData name="Ferdi Lethen" userId="6320e5bb8b0b88e6" providerId="LiveId" clId="{6F9CD71F-D324-4434-8858-C2A638FAA4E9}" dt="2023-05-30T07:20:08.858" v="1697"/>
        <pc:sldMkLst>
          <pc:docMk/>
          <pc:sldMk cId="3601885867" sldId="290"/>
        </pc:sldMkLst>
        <pc:spChg chg="add del mod">
          <ac:chgData name="Ferdi Lethen" userId="6320e5bb8b0b88e6" providerId="LiveId" clId="{6F9CD71F-D324-4434-8858-C2A638FAA4E9}" dt="2023-05-12T09:38:15.852" v="726" actId="478"/>
          <ac:spMkLst>
            <pc:docMk/>
            <pc:sldMk cId="3601885867" sldId="290"/>
            <ac:spMk id="3" creationId="{33F00AD3-1780-AC5C-4EBD-80E94C405B29}"/>
          </ac:spMkLst>
        </pc:spChg>
        <pc:spChg chg="add mod ord">
          <ac:chgData name="Ferdi Lethen" userId="6320e5bb8b0b88e6" providerId="LiveId" clId="{6F9CD71F-D324-4434-8858-C2A638FAA4E9}" dt="2023-05-12T12:47:59.759" v="1545" actId="20577"/>
          <ac:spMkLst>
            <pc:docMk/>
            <pc:sldMk cId="3601885867" sldId="290"/>
            <ac:spMk id="6" creationId="{5F7B0426-81B8-A66E-C7A9-9FBF18073010}"/>
          </ac:spMkLst>
        </pc:spChg>
        <pc:spChg chg="del">
          <ac:chgData name="Ferdi Lethen" userId="6320e5bb8b0b88e6" providerId="LiveId" clId="{6F9CD71F-D324-4434-8858-C2A638FAA4E9}" dt="2023-05-12T09:18:46.517" v="468" actId="478"/>
          <ac:spMkLst>
            <pc:docMk/>
            <pc:sldMk cId="3601885867" sldId="290"/>
            <ac:spMk id="6" creationId="{CD11CF6D-B9F4-CB95-7451-379E31E1FA2A}"/>
          </ac:spMkLst>
        </pc:spChg>
        <pc:spChg chg="mod">
          <ac:chgData name="Ferdi Lethen" userId="6320e5bb8b0b88e6" providerId="LiveId" clId="{6F9CD71F-D324-4434-8858-C2A638FAA4E9}" dt="2023-05-12T12:56:29.328" v="1626" actId="2085"/>
          <ac:spMkLst>
            <pc:docMk/>
            <pc:sldMk cId="3601885867" sldId="290"/>
            <ac:spMk id="8" creationId="{7D3DAAE5-22F4-553A-ECB4-D41D9E149E42}"/>
          </ac:spMkLst>
        </pc:spChg>
        <pc:spChg chg="mod">
          <ac:chgData name="Ferdi Lethen" userId="6320e5bb8b0b88e6" providerId="LiveId" clId="{6F9CD71F-D324-4434-8858-C2A638FAA4E9}" dt="2023-05-12T12:56:29.328" v="1626" actId="2085"/>
          <ac:spMkLst>
            <pc:docMk/>
            <pc:sldMk cId="3601885867" sldId="290"/>
            <ac:spMk id="9" creationId="{0AB3D802-13CC-FE70-5644-BB2E747A3896}"/>
          </ac:spMkLst>
        </pc:spChg>
        <pc:spChg chg="add mod ord">
          <ac:chgData name="Ferdi Lethen" userId="6320e5bb8b0b88e6" providerId="LiveId" clId="{6F9CD71F-D324-4434-8858-C2A638FAA4E9}" dt="2023-05-12T09:50:00.693" v="841" actId="14100"/>
          <ac:spMkLst>
            <pc:docMk/>
            <pc:sldMk cId="3601885867" sldId="290"/>
            <ac:spMk id="16" creationId="{093967F0-A33E-FEA4-F878-D4F68572D55E}"/>
          </ac:spMkLst>
        </pc:spChg>
        <pc:picChg chg="add mod">
          <ac:chgData name="Ferdi Lethen" userId="6320e5bb8b0b88e6" providerId="LiveId" clId="{6F9CD71F-D324-4434-8858-C2A638FAA4E9}" dt="2023-05-30T07:20:08.858" v="1697"/>
          <ac:picMkLst>
            <pc:docMk/>
            <pc:sldMk cId="3601885867" sldId="290"/>
            <ac:picMk id="2" creationId="{43E89EBD-B7F3-0CDD-0425-DDD847D54F98}"/>
          </ac:picMkLst>
        </pc:picChg>
        <pc:picChg chg="del">
          <ac:chgData name="Ferdi Lethen" userId="6320e5bb8b0b88e6" providerId="LiveId" clId="{6F9CD71F-D324-4434-8858-C2A638FAA4E9}" dt="2023-05-12T09:35:40.307" v="682" actId="478"/>
          <ac:picMkLst>
            <pc:docMk/>
            <pc:sldMk cId="3601885867" sldId="290"/>
            <ac:picMk id="2" creationId="{4B250362-4DD8-0BB5-D70D-8EE67B26F007}"/>
          </ac:picMkLst>
        </pc:picChg>
        <pc:picChg chg="add mod">
          <ac:chgData name="Ferdi Lethen" userId="6320e5bb8b0b88e6" providerId="LiveId" clId="{6F9CD71F-D324-4434-8858-C2A638FAA4E9}" dt="2023-05-12T09:50:07.271" v="852" actId="1038"/>
          <ac:picMkLst>
            <pc:docMk/>
            <pc:sldMk cId="3601885867" sldId="290"/>
            <ac:picMk id="4" creationId="{981E99D8-2BC3-184A-4317-D60F18C239E4}"/>
          </ac:picMkLst>
        </pc:picChg>
        <pc:picChg chg="add del mod ord">
          <ac:chgData name="Ferdi Lethen" userId="6320e5bb8b0b88e6" providerId="LiveId" clId="{6F9CD71F-D324-4434-8858-C2A638FAA4E9}" dt="2023-05-12T10:49:24.401" v="1137" actId="167"/>
          <ac:picMkLst>
            <pc:docMk/>
            <pc:sldMk cId="3601885867" sldId="290"/>
            <ac:picMk id="5" creationId="{E506ED0F-B57E-3D76-1067-7C044CE15B73}"/>
          </ac:picMkLst>
        </pc:picChg>
        <pc:picChg chg="add mod">
          <ac:chgData name="Ferdi Lethen" userId="6320e5bb8b0b88e6" providerId="LiveId" clId="{6F9CD71F-D324-4434-8858-C2A638FAA4E9}" dt="2023-05-12T09:50:07.271" v="852" actId="1038"/>
          <ac:picMkLst>
            <pc:docMk/>
            <pc:sldMk cId="3601885867" sldId="290"/>
            <ac:picMk id="10" creationId="{C33B22C0-5E17-5E8C-1BBA-FE46BD11BCE8}"/>
          </ac:picMkLst>
        </pc:picChg>
        <pc:picChg chg="add mod">
          <ac:chgData name="Ferdi Lethen" userId="6320e5bb8b0b88e6" providerId="LiveId" clId="{6F9CD71F-D324-4434-8858-C2A638FAA4E9}" dt="2023-05-12T09:38:37.533" v="748" actId="1076"/>
          <ac:picMkLst>
            <pc:docMk/>
            <pc:sldMk cId="3601885867" sldId="290"/>
            <ac:picMk id="13" creationId="{B40310FA-DF02-D96F-B2DB-B80808AEDFD9}"/>
          </ac:picMkLst>
        </pc:picChg>
        <pc:picChg chg="add mod">
          <ac:chgData name="Ferdi Lethen" userId="6320e5bb8b0b88e6" providerId="LiveId" clId="{6F9CD71F-D324-4434-8858-C2A638FAA4E9}" dt="2023-05-12T09:38:39.504" v="749" actId="1076"/>
          <ac:picMkLst>
            <pc:docMk/>
            <pc:sldMk cId="3601885867" sldId="290"/>
            <ac:picMk id="15" creationId="{47B09754-294B-189D-E457-704187DB1AD5}"/>
          </ac:picMkLst>
        </pc:picChg>
        <pc:picChg chg="add del">
          <ac:chgData name="Ferdi Lethen" userId="6320e5bb8b0b88e6" providerId="LiveId" clId="{6F9CD71F-D324-4434-8858-C2A638FAA4E9}" dt="2023-05-12T09:14:55.721" v="427" actId="478"/>
          <ac:picMkLst>
            <pc:docMk/>
            <pc:sldMk cId="3601885867" sldId="290"/>
            <ac:picMk id="1026" creationId="{962A5AA3-212F-7C44-4DB4-705F00016179}"/>
          </ac:picMkLst>
        </pc:picChg>
        <pc:cxnChg chg="mod">
          <ac:chgData name="Ferdi Lethen" userId="6320e5bb8b0b88e6" providerId="LiveId" clId="{6F9CD71F-D324-4434-8858-C2A638FAA4E9}" dt="2023-05-12T10:49:50.030" v="1144" actId="1076"/>
          <ac:cxnSpMkLst>
            <pc:docMk/>
            <pc:sldMk cId="3601885867" sldId="290"/>
            <ac:cxnSpMk id="11" creationId="{056DC02C-DB46-7671-31AA-EB753D99EFCD}"/>
          </ac:cxnSpMkLst>
        </pc:cxnChg>
      </pc:sldChg>
      <pc:sldChg chg="delSp modSp add del mod">
        <pc:chgData name="Ferdi Lethen" userId="6320e5bb8b0b88e6" providerId="LiveId" clId="{6F9CD71F-D324-4434-8858-C2A638FAA4E9}" dt="2023-05-12T09:40:21.324" v="761" actId="47"/>
        <pc:sldMkLst>
          <pc:docMk/>
          <pc:sldMk cId="1434626300" sldId="291"/>
        </pc:sldMkLst>
        <pc:picChg chg="del">
          <ac:chgData name="Ferdi Lethen" userId="6320e5bb8b0b88e6" providerId="LiveId" clId="{6F9CD71F-D324-4434-8858-C2A638FAA4E9}" dt="2023-05-12T09:13:44.906" v="425" actId="478"/>
          <ac:picMkLst>
            <pc:docMk/>
            <pc:sldMk cId="1434626300" sldId="291"/>
            <ac:picMk id="2" creationId="{A9F37284-25CF-549A-4621-A0EC44F64BF8}"/>
          </ac:picMkLst>
        </pc:picChg>
        <pc:picChg chg="mod">
          <ac:chgData name="Ferdi Lethen" userId="6320e5bb8b0b88e6" providerId="LiveId" clId="{6F9CD71F-D324-4434-8858-C2A638FAA4E9}" dt="2023-05-12T09:13:41.484" v="424" actId="14826"/>
          <ac:picMkLst>
            <pc:docMk/>
            <pc:sldMk cId="1434626300" sldId="291"/>
            <ac:picMk id="5" creationId="{E506ED0F-B57E-3D76-1067-7C044CE15B73}"/>
          </ac:picMkLst>
        </pc:picChg>
      </pc:sldChg>
      <pc:sldChg chg="delSp modSp del mod">
        <pc:chgData name="Ferdi Lethen" userId="6320e5bb8b0b88e6" providerId="LiveId" clId="{6F9CD71F-D324-4434-8858-C2A638FAA4E9}" dt="2023-05-12T09:39:02.192" v="754" actId="47"/>
        <pc:sldMkLst>
          <pc:docMk/>
          <pc:sldMk cId="1900162935" sldId="293"/>
        </pc:sldMkLst>
        <pc:spChg chg="mod">
          <ac:chgData name="Ferdi Lethen" userId="6320e5bb8b0b88e6" providerId="LiveId" clId="{6F9CD71F-D324-4434-8858-C2A638FAA4E9}" dt="2023-05-12T09:13:18.929" v="422" actId="207"/>
          <ac:spMkLst>
            <pc:docMk/>
            <pc:sldMk cId="1900162935" sldId="293"/>
            <ac:spMk id="9" creationId="{0AB3D802-13CC-FE70-5644-BB2E747A3896}"/>
          </ac:spMkLst>
        </pc:spChg>
        <pc:picChg chg="del">
          <ac:chgData name="Ferdi Lethen" userId="6320e5bb8b0b88e6" providerId="LiveId" clId="{6F9CD71F-D324-4434-8858-C2A638FAA4E9}" dt="2023-05-12T09:13:25.159" v="423" actId="478"/>
          <ac:picMkLst>
            <pc:docMk/>
            <pc:sldMk cId="1900162935" sldId="293"/>
            <ac:picMk id="2" creationId="{37F52047-665C-36D4-ED7F-1728CA720832}"/>
          </ac:picMkLst>
        </pc:picChg>
        <pc:picChg chg="mod">
          <ac:chgData name="Ferdi Lethen" userId="6320e5bb8b0b88e6" providerId="LiveId" clId="{6F9CD71F-D324-4434-8858-C2A638FAA4E9}" dt="2023-05-12T09:12:55.768" v="420" actId="14826"/>
          <ac:picMkLst>
            <pc:docMk/>
            <pc:sldMk cId="1900162935" sldId="293"/>
            <ac:picMk id="5" creationId="{E506ED0F-B57E-3D76-1067-7C044CE15B73}"/>
          </ac:picMkLst>
        </pc:picChg>
      </pc:sldChg>
      <pc:sldChg chg="modSp del mod">
        <pc:chgData name="Ferdi Lethen" userId="6320e5bb8b0b88e6" providerId="LiveId" clId="{6F9CD71F-D324-4434-8858-C2A638FAA4E9}" dt="2023-05-12T10:03:28.063" v="915" actId="47"/>
        <pc:sldMkLst>
          <pc:docMk/>
          <pc:sldMk cId="235328775" sldId="294"/>
        </pc:sldMkLst>
        <pc:spChg chg="mod">
          <ac:chgData name="Ferdi Lethen" userId="6320e5bb8b0b88e6" providerId="LiveId" clId="{6F9CD71F-D324-4434-8858-C2A638FAA4E9}" dt="2023-05-12T09:52:57.893" v="901" actId="1076"/>
          <ac:spMkLst>
            <pc:docMk/>
            <pc:sldMk cId="235328775" sldId="294"/>
            <ac:spMk id="6" creationId="{CD11CF6D-B9F4-CB95-7451-379E31E1FA2A}"/>
          </ac:spMkLst>
        </pc:spChg>
      </pc:sldChg>
      <pc:sldChg chg="addSp delSp modSp mod">
        <pc:chgData name="Ferdi Lethen" userId="6320e5bb8b0b88e6" providerId="LiveId" clId="{6F9CD71F-D324-4434-8858-C2A638FAA4E9}" dt="2023-05-30T07:21:30.526" v="1725" actId="1076"/>
        <pc:sldMkLst>
          <pc:docMk/>
          <pc:sldMk cId="995881567" sldId="295"/>
        </pc:sldMkLst>
        <pc:spChg chg="mod">
          <ac:chgData name="Ferdi Lethen" userId="6320e5bb8b0b88e6" providerId="LiveId" clId="{6F9CD71F-D324-4434-8858-C2A638FAA4E9}" dt="2023-05-12T10:13:22.183" v="959" actId="1076"/>
          <ac:spMkLst>
            <pc:docMk/>
            <pc:sldMk cId="995881567" sldId="295"/>
            <ac:spMk id="4" creationId="{47CE809D-4BBF-625E-EB43-5231AB043894}"/>
          </ac:spMkLst>
        </pc:spChg>
        <pc:spChg chg="mod">
          <ac:chgData name="Ferdi Lethen" userId="6320e5bb8b0b88e6" providerId="LiveId" clId="{6F9CD71F-D324-4434-8858-C2A638FAA4E9}" dt="2023-05-12T10:13:36.875" v="966" actId="1076"/>
          <ac:spMkLst>
            <pc:docMk/>
            <pc:sldMk cId="995881567" sldId="295"/>
            <ac:spMk id="6" creationId="{42EACD04-05B6-F289-A89D-A96BA0B3C24D}"/>
          </ac:spMkLst>
        </pc:spChg>
        <pc:spChg chg="mod">
          <ac:chgData name="Ferdi Lethen" userId="6320e5bb8b0b88e6" providerId="LiveId" clId="{6F9CD71F-D324-4434-8858-C2A638FAA4E9}" dt="2023-05-12T12:57:32.656" v="1634" actId="1076"/>
          <ac:spMkLst>
            <pc:docMk/>
            <pc:sldMk cId="995881567" sldId="295"/>
            <ac:spMk id="8" creationId="{7D3DAAE5-22F4-553A-ECB4-D41D9E149E42}"/>
          </ac:spMkLst>
        </pc:spChg>
        <pc:spChg chg="mod">
          <ac:chgData name="Ferdi Lethen" userId="6320e5bb8b0b88e6" providerId="LiveId" clId="{6F9CD71F-D324-4434-8858-C2A638FAA4E9}" dt="2023-05-12T12:57:36.481" v="1635" actId="1076"/>
          <ac:spMkLst>
            <pc:docMk/>
            <pc:sldMk cId="995881567" sldId="295"/>
            <ac:spMk id="9" creationId="{0AB3D802-13CC-FE70-5644-BB2E747A3896}"/>
          </ac:spMkLst>
        </pc:spChg>
        <pc:spChg chg="add mod ord">
          <ac:chgData name="Ferdi Lethen" userId="6320e5bb8b0b88e6" providerId="LiveId" clId="{6F9CD71F-D324-4434-8858-C2A638FAA4E9}" dt="2023-05-30T07:21:30.526" v="1725" actId="1076"/>
          <ac:spMkLst>
            <pc:docMk/>
            <pc:sldMk cId="995881567" sldId="295"/>
            <ac:spMk id="10" creationId="{5C898B19-95B7-1291-26E9-66602E0F9E5B}"/>
          </ac:spMkLst>
        </pc:spChg>
        <pc:picChg chg="mod">
          <ac:chgData name="Ferdi Lethen" userId="6320e5bb8b0b88e6" providerId="LiveId" clId="{6F9CD71F-D324-4434-8858-C2A638FAA4E9}" dt="2023-05-12T10:13:40.671" v="968" actId="1076"/>
          <ac:picMkLst>
            <pc:docMk/>
            <pc:sldMk cId="995881567" sldId="295"/>
            <ac:picMk id="2" creationId="{EDE6B42B-46B3-11CB-C4C7-31245118EA2B}"/>
          </ac:picMkLst>
        </pc:picChg>
        <pc:picChg chg="mod">
          <ac:chgData name="Ferdi Lethen" userId="6320e5bb8b0b88e6" providerId="LiveId" clId="{6F9CD71F-D324-4434-8858-C2A638FAA4E9}" dt="2023-05-12T10:13:38.869" v="967" actId="1076"/>
          <ac:picMkLst>
            <pc:docMk/>
            <pc:sldMk cId="995881567" sldId="295"/>
            <ac:picMk id="3" creationId="{5F1CE874-8327-583D-45C1-92A77AF6BABB}"/>
          </ac:picMkLst>
        </pc:picChg>
        <pc:picChg chg="mod ord">
          <ac:chgData name="Ferdi Lethen" userId="6320e5bb8b0b88e6" providerId="LiveId" clId="{6F9CD71F-D324-4434-8858-C2A638FAA4E9}" dt="2023-05-30T07:21:28.152" v="1724" actId="167"/>
          <ac:picMkLst>
            <pc:docMk/>
            <pc:sldMk cId="995881567" sldId="295"/>
            <ac:picMk id="5" creationId="{E506ED0F-B57E-3D76-1067-7C044CE15B73}"/>
          </ac:picMkLst>
        </pc:picChg>
        <pc:picChg chg="del">
          <ac:chgData name="Ferdi Lethen" userId="6320e5bb8b0b88e6" providerId="LiveId" clId="{6F9CD71F-D324-4434-8858-C2A638FAA4E9}" dt="2023-05-12T10:13:17.399" v="958" actId="478"/>
          <ac:picMkLst>
            <pc:docMk/>
            <pc:sldMk cId="995881567" sldId="295"/>
            <ac:picMk id="7" creationId="{0971F27D-E1C5-0B95-82EB-B54A1510747A}"/>
          </ac:picMkLst>
        </pc:picChg>
        <pc:picChg chg="add mod ord">
          <ac:chgData name="Ferdi Lethen" userId="6320e5bb8b0b88e6" providerId="LiveId" clId="{6F9CD71F-D324-4434-8858-C2A638FAA4E9}" dt="2023-05-30T07:21:23.011" v="1722" actId="167"/>
          <ac:picMkLst>
            <pc:docMk/>
            <pc:sldMk cId="995881567" sldId="295"/>
            <ac:picMk id="7" creationId="{C9C1FBC8-23E8-8EA8-A5F7-48A2E8802208}"/>
          </ac:picMkLst>
        </pc:picChg>
        <pc:picChg chg="mod">
          <ac:chgData name="Ferdi Lethen" userId="6320e5bb8b0b88e6" providerId="LiveId" clId="{6F9CD71F-D324-4434-8858-C2A638FAA4E9}" dt="2023-05-12T10:13:23.831" v="960" actId="1076"/>
          <ac:picMkLst>
            <pc:docMk/>
            <pc:sldMk cId="995881567" sldId="295"/>
            <ac:picMk id="1026" creationId="{9EA71677-F252-F883-6E99-0230830BE599}"/>
          </ac:picMkLst>
        </pc:picChg>
        <pc:picChg chg="mod">
          <ac:chgData name="Ferdi Lethen" userId="6320e5bb8b0b88e6" providerId="LiveId" clId="{6F9CD71F-D324-4434-8858-C2A638FAA4E9}" dt="2023-05-12T10:13:25.516" v="961" actId="1076"/>
          <ac:picMkLst>
            <pc:docMk/>
            <pc:sldMk cId="995881567" sldId="295"/>
            <ac:picMk id="1028" creationId="{B4FCD309-73FB-500F-77A6-B21979431B06}"/>
          </ac:picMkLst>
        </pc:picChg>
        <pc:picChg chg="mod">
          <ac:chgData name="Ferdi Lethen" userId="6320e5bb8b0b88e6" providerId="LiveId" clId="{6F9CD71F-D324-4434-8858-C2A638FAA4E9}" dt="2023-05-12T10:13:35.555" v="965" actId="1076"/>
          <ac:picMkLst>
            <pc:docMk/>
            <pc:sldMk cId="995881567" sldId="295"/>
            <ac:picMk id="1030" creationId="{3A23810D-736B-8F80-8241-6D4A95239128}"/>
          </ac:picMkLst>
        </pc:picChg>
        <pc:cxnChg chg="mod">
          <ac:chgData name="Ferdi Lethen" userId="6320e5bb8b0b88e6" providerId="LiveId" clId="{6F9CD71F-D324-4434-8858-C2A638FAA4E9}" dt="2023-05-12T12:57:29.944" v="1633" actId="1076"/>
          <ac:cxnSpMkLst>
            <pc:docMk/>
            <pc:sldMk cId="995881567" sldId="295"/>
            <ac:cxnSpMk id="11" creationId="{056DC02C-DB46-7671-31AA-EB753D99EFCD}"/>
          </ac:cxnSpMkLst>
        </pc:cxnChg>
      </pc:sldChg>
      <pc:sldChg chg="del">
        <pc:chgData name="Ferdi Lethen" userId="6320e5bb8b0b88e6" providerId="LiveId" clId="{6F9CD71F-D324-4434-8858-C2A638FAA4E9}" dt="2023-05-12T09:44:43.065" v="808" actId="47"/>
        <pc:sldMkLst>
          <pc:docMk/>
          <pc:sldMk cId="2812275160" sldId="296"/>
        </pc:sldMkLst>
      </pc:sldChg>
      <pc:sldChg chg="del">
        <pc:chgData name="Ferdi Lethen" userId="6320e5bb8b0b88e6" providerId="LiveId" clId="{6F9CD71F-D324-4434-8858-C2A638FAA4E9}" dt="2023-05-12T09:44:39.133" v="807" actId="47"/>
        <pc:sldMkLst>
          <pc:docMk/>
          <pc:sldMk cId="2704477203" sldId="297"/>
        </pc:sldMkLst>
      </pc:sldChg>
      <pc:sldChg chg="del">
        <pc:chgData name="Ferdi Lethen" userId="6320e5bb8b0b88e6" providerId="LiveId" clId="{6F9CD71F-D324-4434-8858-C2A638FAA4E9}" dt="2023-05-12T10:37:26.236" v="1004" actId="47"/>
        <pc:sldMkLst>
          <pc:docMk/>
          <pc:sldMk cId="2057271536" sldId="298"/>
        </pc:sldMkLst>
      </pc:sldChg>
      <pc:sldChg chg="addSp modSp mod">
        <pc:chgData name="Ferdi Lethen" userId="6320e5bb8b0b88e6" providerId="LiveId" clId="{6F9CD71F-D324-4434-8858-C2A638FAA4E9}" dt="2023-05-30T07:19:26.393" v="1683" actId="1076"/>
        <pc:sldMkLst>
          <pc:docMk/>
          <pc:sldMk cId="2733604205" sldId="299"/>
        </pc:sldMkLst>
        <pc:spChg chg="mod">
          <ac:chgData name="Ferdi Lethen" userId="6320e5bb8b0b88e6" providerId="LiveId" clId="{6F9CD71F-D324-4434-8858-C2A638FAA4E9}" dt="2023-05-26T05:33:39.848" v="1667" actId="1076"/>
          <ac:spMkLst>
            <pc:docMk/>
            <pc:sldMk cId="2733604205" sldId="299"/>
            <ac:spMk id="4" creationId="{EF427924-A79C-5577-E12D-F35C62185442}"/>
          </ac:spMkLst>
        </pc:spChg>
        <pc:picChg chg="add mod">
          <ac:chgData name="Ferdi Lethen" userId="6320e5bb8b0b88e6" providerId="LiveId" clId="{6F9CD71F-D324-4434-8858-C2A638FAA4E9}" dt="2023-05-30T07:19:26.393" v="1683" actId="1076"/>
          <ac:picMkLst>
            <pc:docMk/>
            <pc:sldMk cId="2733604205" sldId="299"/>
            <ac:picMk id="2" creationId="{1BAAE655-A413-1BB6-ABB0-EC549617469C}"/>
          </ac:picMkLst>
        </pc:picChg>
        <pc:picChg chg="mod">
          <ac:chgData name="Ferdi Lethen" userId="6320e5bb8b0b88e6" providerId="LiveId" clId="{6F9CD71F-D324-4434-8858-C2A638FAA4E9}" dt="2023-05-12T07:34:07.128" v="338" actId="14826"/>
          <ac:picMkLst>
            <pc:docMk/>
            <pc:sldMk cId="2733604205" sldId="299"/>
            <ac:picMk id="7" creationId="{30EA4EFA-FFAA-DD80-B68E-4EFC04008C19}"/>
          </ac:picMkLst>
        </pc:picChg>
      </pc:sldChg>
      <pc:sldChg chg="addSp modSp">
        <pc:chgData name="Ferdi Lethen" userId="6320e5bb8b0b88e6" providerId="LiveId" clId="{6F9CD71F-D324-4434-8858-C2A638FAA4E9}" dt="2023-05-30T07:19:29.299" v="1684"/>
        <pc:sldMkLst>
          <pc:docMk/>
          <pc:sldMk cId="5500762" sldId="319"/>
        </pc:sldMkLst>
        <pc:picChg chg="add mod">
          <ac:chgData name="Ferdi Lethen" userId="6320e5bb8b0b88e6" providerId="LiveId" clId="{6F9CD71F-D324-4434-8858-C2A638FAA4E9}" dt="2023-05-30T07:19:29.299" v="1684"/>
          <ac:picMkLst>
            <pc:docMk/>
            <pc:sldMk cId="5500762" sldId="319"/>
            <ac:picMk id="2" creationId="{74863BE1-A304-4B0D-02DA-84C5AE528AA2}"/>
          </ac:picMkLst>
        </pc:picChg>
      </pc:sldChg>
      <pc:sldChg chg="addSp delSp modSp mod">
        <pc:chgData name="Ferdi Lethen" userId="6320e5bb8b0b88e6" providerId="LiveId" clId="{6F9CD71F-D324-4434-8858-C2A638FAA4E9}" dt="2023-05-30T07:22:10.035" v="1736" actId="1076"/>
        <pc:sldMkLst>
          <pc:docMk/>
          <pc:sldMk cId="3973795126" sldId="324"/>
        </pc:sldMkLst>
        <pc:spChg chg="mod">
          <ac:chgData name="Ferdi Lethen" userId="6320e5bb8b0b88e6" providerId="LiveId" clId="{6F9CD71F-D324-4434-8858-C2A638FAA4E9}" dt="2023-05-12T10:43:54.896" v="1064" actId="1076"/>
          <ac:spMkLst>
            <pc:docMk/>
            <pc:sldMk cId="3973795126" sldId="324"/>
            <ac:spMk id="2" creationId="{46794146-E844-0D28-F875-0DD90CE37D48}"/>
          </ac:spMkLst>
        </pc:spChg>
        <pc:spChg chg="mod">
          <ac:chgData name="Ferdi Lethen" userId="6320e5bb8b0b88e6" providerId="LiveId" clId="{6F9CD71F-D324-4434-8858-C2A638FAA4E9}" dt="2023-05-12T10:43:51.243" v="1063" actId="1076"/>
          <ac:spMkLst>
            <pc:docMk/>
            <pc:sldMk cId="3973795126" sldId="324"/>
            <ac:spMk id="4" creationId="{4B21AA6E-DD29-9CAF-3EF0-735162EEB1AB}"/>
          </ac:spMkLst>
        </pc:spChg>
        <pc:spChg chg="add del mod">
          <ac:chgData name="Ferdi Lethen" userId="6320e5bb8b0b88e6" providerId="LiveId" clId="{6F9CD71F-D324-4434-8858-C2A638FAA4E9}" dt="2023-05-30T07:22:10.035" v="1736" actId="1076"/>
          <ac:spMkLst>
            <pc:docMk/>
            <pc:sldMk cId="3973795126" sldId="324"/>
            <ac:spMk id="14" creationId="{C9A5080B-CCAA-B388-138A-DAF9AF3AAA75}"/>
          </ac:spMkLst>
        </pc:spChg>
        <pc:spChg chg="mod">
          <ac:chgData name="Ferdi Lethen" userId="6320e5bb8b0b88e6" providerId="LiveId" clId="{6F9CD71F-D324-4434-8858-C2A638FAA4E9}" dt="2023-05-12T10:44:15.440" v="1071" actId="207"/>
          <ac:spMkLst>
            <pc:docMk/>
            <pc:sldMk cId="3973795126" sldId="324"/>
            <ac:spMk id="32" creationId="{FA645EF7-3720-CC11-69EB-D6146238732F}"/>
          </ac:spMkLst>
        </pc:spChg>
        <pc:picChg chg="add mod ord">
          <ac:chgData name="Ferdi Lethen" userId="6320e5bb8b0b88e6" providerId="LiveId" clId="{6F9CD71F-D324-4434-8858-C2A638FAA4E9}" dt="2023-05-30T07:22:04.142" v="1733" actId="167"/>
          <ac:picMkLst>
            <pc:docMk/>
            <pc:sldMk cId="3973795126" sldId="324"/>
            <ac:picMk id="3" creationId="{4560613E-F603-B7D2-1B31-B171F86AD236}"/>
          </ac:picMkLst>
        </pc:picChg>
        <pc:picChg chg="mod ord">
          <ac:chgData name="Ferdi Lethen" userId="6320e5bb8b0b88e6" providerId="LiveId" clId="{6F9CD71F-D324-4434-8858-C2A638FAA4E9}" dt="2023-05-30T07:22:07.872" v="1735" actId="167"/>
          <ac:picMkLst>
            <pc:docMk/>
            <pc:sldMk cId="3973795126" sldId="324"/>
            <ac:picMk id="5" creationId="{E506ED0F-B57E-3D76-1067-7C044CE15B73}"/>
          </ac:picMkLst>
        </pc:picChg>
        <pc:picChg chg="mod">
          <ac:chgData name="Ferdi Lethen" userId="6320e5bb8b0b88e6" providerId="LiveId" clId="{6F9CD71F-D324-4434-8858-C2A638FAA4E9}" dt="2023-05-12T10:43:10.263" v="1056" actId="1076"/>
          <ac:picMkLst>
            <pc:docMk/>
            <pc:sldMk cId="3973795126" sldId="324"/>
            <ac:picMk id="18" creationId="{275B5DD8-5B5A-4B54-A3BB-EF07EA57EE00}"/>
          </ac:picMkLst>
        </pc:picChg>
        <pc:cxnChg chg="mod">
          <ac:chgData name="Ferdi Lethen" userId="6320e5bb8b0b88e6" providerId="LiveId" clId="{6F9CD71F-D324-4434-8858-C2A638FAA4E9}" dt="2023-05-12T10:43:57.253" v="1065" actId="1076"/>
          <ac:cxnSpMkLst>
            <pc:docMk/>
            <pc:sldMk cId="3973795126" sldId="324"/>
            <ac:cxnSpMk id="8" creationId="{C05BBB33-9FC1-F0CF-B148-2A9D6E69E854}"/>
          </ac:cxnSpMkLst>
        </pc:cxnChg>
      </pc:sldChg>
      <pc:sldChg chg="addSp modSp mod">
        <pc:chgData name="Ferdi Lethen" userId="6320e5bb8b0b88e6" providerId="LiveId" clId="{6F9CD71F-D324-4434-8858-C2A638FAA4E9}" dt="2023-05-30T07:19:39.561" v="1686"/>
        <pc:sldMkLst>
          <pc:docMk/>
          <pc:sldMk cId="3150795958" sldId="372"/>
        </pc:sldMkLst>
        <pc:spChg chg="mod">
          <ac:chgData name="Ferdi Lethen" userId="6320e5bb8b0b88e6" providerId="LiveId" clId="{6F9CD71F-D324-4434-8858-C2A638FAA4E9}" dt="2023-05-12T07:53:35.445" v="385" actId="14100"/>
          <ac:spMkLst>
            <pc:docMk/>
            <pc:sldMk cId="3150795958" sldId="372"/>
            <ac:spMk id="4" creationId="{EF427924-A79C-5577-E12D-F35C62185442}"/>
          </ac:spMkLst>
        </pc:spChg>
        <pc:picChg chg="add mod">
          <ac:chgData name="Ferdi Lethen" userId="6320e5bb8b0b88e6" providerId="LiveId" clId="{6F9CD71F-D324-4434-8858-C2A638FAA4E9}" dt="2023-05-30T07:19:39.561" v="1686"/>
          <ac:picMkLst>
            <pc:docMk/>
            <pc:sldMk cId="3150795958" sldId="372"/>
            <ac:picMk id="2" creationId="{2CE98A78-8C7F-9AF6-F882-D05EDB953F14}"/>
          </ac:picMkLst>
        </pc:picChg>
        <pc:picChg chg="mod">
          <ac:chgData name="Ferdi Lethen" userId="6320e5bb8b0b88e6" providerId="LiveId" clId="{6F9CD71F-D324-4434-8858-C2A638FAA4E9}" dt="2023-05-12T07:53:23.491" v="384" actId="14826"/>
          <ac:picMkLst>
            <pc:docMk/>
            <pc:sldMk cId="3150795958" sldId="372"/>
            <ac:picMk id="7" creationId="{30EA4EFA-FFAA-DD80-B68E-4EFC04008C19}"/>
          </ac:picMkLst>
        </pc:picChg>
      </pc:sldChg>
      <pc:sldChg chg="addSp delSp modSp mod">
        <pc:chgData name="Ferdi Lethen" userId="6320e5bb8b0b88e6" providerId="LiveId" clId="{6F9CD71F-D324-4434-8858-C2A638FAA4E9}" dt="2023-05-30T07:19:46.682" v="1688"/>
        <pc:sldMkLst>
          <pc:docMk/>
          <pc:sldMk cId="1699070721" sldId="373"/>
        </pc:sldMkLst>
        <pc:spChg chg="del">
          <ac:chgData name="Ferdi Lethen" userId="6320e5bb8b0b88e6" providerId="LiveId" clId="{6F9CD71F-D324-4434-8858-C2A638FAA4E9}" dt="2023-05-12T08:33:46.572" v="389" actId="478"/>
          <ac:spMkLst>
            <pc:docMk/>
            <pc:sldMk cId="1699070721" sldId="373"/>
            <ac:spMk id="2" creationId="{30F3542A-2DA1-FA6F-56C9-E7B13FB543A0}"/>
          </ac:spMkLst>
        </pc:spChg>
        <pc:spChg chg="del">
          <ac:chgData name="Ferdi Lethen" userId="6320e5bb8b0b88e6" providerId="LiveId" clId="{6F9CD71F-D324-4434-8858-C2A638FAA4E9}" dt="2023-05-12T08:33:43.318" v="388" actId="478"/>
          <ac:spMkLst>
            <pc:docMk/>
            <pc:sldMk cId="1699070721" sldId="373"/>
            <ac:spMk id="3" creationId="{0096A3B6-FBC6-8DC2-F699-1876B03C7DB5}"/>
          </ac:spMkLst>
        </pc:spChg>
        <pc:spChg chg="mod">
          <ac:chgData name="Ferdi Lethen" userId="6320e5bb8b0b88e6" providerId="LiveId" clId="{6F9CD71F-D324-4434-8858-C2A638FAA4E9}" dt="2023-05-12T07:53:07.596" v="381" actId="207"/>
          <ac:spMkLst>
            <pc:docMk/>
            <pc:sldMk cId="1699070721" sldId="373"/>
            <ac:spMk id="4" creationId="{EF427924-A79C-5577-E12D-F35C62185442}"/>
          </ac:spMkLst>
        </pc:spChg>
        <pc:picChg chg="add mod">
          <ac:chgData name="Ferdi Lethen" userId="6320e5bb8b0b88e6" providerId="LiveId" clId="{6F9CD71F-D324-4434-8858-C2A638FAA4E9}" dt="2023-05-30T07:19:46.682" v="1688"/>
          <ac:picMkLst>
            <pc:docMk/>
            <pc:sldMk cId="1699070721" sldId="373"/>
            <ac:picMk id="2" creationId="{2DBC8213-7016-5069-9AA8-E6010C34BB8A}"/>
          </ac:picMkLst>
        </pc:picChg>
        <pc:picChg chg="mod">
          <ac:chgData name="Ferdi Lethen" userId="6320e5bb8b0b88e6" providerId="LiveId" clId="{6F9CD71F-D324-4434-8858-C2A638FAA4E9}" dt="2023-05-12T08:33:32.059" v="386" actId="14826"/>
          <ac:picMkLst>
            <pc:docMk/>
            <pc:sldMk cId="1699070721" sldId="373"/>
            <ac:picMk id="7" creationId="{30EA4EFA-FFAA-DD80-B68E-4EFC04008C19}"/>
          </ac:picMkLst>
        </pc:picChg>
        <pc:cxnChg chg="del">
          <ac:chgData name="Ferdi Lethen" userId="6320e5bb8b0b88e6" providerId="LiveId" clId="{6F9CD71F-D324-4434-8858-C2A638FAA4E9}" dt="2023-05-12T08:33:41.540" v="387" actId="478"/>
          <ac:cxnSpMkLst>
            <pc:docMk/>
            <pc:sldMk cId="1699070721" sldId="373"/>
            <ac:cxnSpMk id="5" creationId="{ADBE5AB1-5344-4414-08F9-5F7F50B3C7E6}"/>
          </ac:cxnSpMkLst>
        </pc:cxnChg>
      </pc:sldChg>
      <pc:sldChg chg="addSp delSp modSp mod">
        <pc:chgData name="Ferdi Lethen" userId="6320e5bb8b0b88e6" providerId="LiveId" clId="{6F9CD71F-D324-4434-8858-C2A638FAA4E9}" dt="2023-05-30T07:19:42.671" v="1687"/>
        <pc:sldMkLst>
          <pc:docMk/>
          <pc:sldMk cId="1418872502" sldId="374"/>
        </pc:sldMkLst>
        <pc:spChg chg="add del mod">
          <ac:chgData name="Ferdi Lethen" userId="6320e5bb8b0b88e6" providerId="LiveId" clId="{6F9CD71F-D324-4434-8858-C2A638FAA4E9}" dt="2023-05-12T12:43:45.359" v="1255" actId="207"/>
          <ac:spMkLst>
            <pc:docMk/>
            <pc:sldMk cId="1418872502" sldId="374"/>
            <ac:spMk id="2" creationId="{31B6B489-69D6-2355-975F-1E2BB41EB213}"/>
          </ac:spMkLst>
        </pc:spChg>
        <pc:spChg chg="mod">
          <ac:chgData name="Ferdi Lethen" userId="6320e5bb8b0b88e6" providerId="LiveId" clId="{6F9CD71F-D324-4434-8858-C2A638FAA4E9}" dt="2023-05-12T12:44:03.695" v="1258" actId="1076"/>
          <ac:spMkLst>
            <pc:docMk/>
            <pc:sldMk cId="1418872502" sldId="374"/>
            <ac:spMk id="4" creationId="{0472367A-7A04-2D98-9762-42ACA8EABBE0}"/>
          </ac:spMkLst>
        </pc:spChg>
        <pc:spChg chg="mod">
          <ac:chgData name="Ferdi Lethen" userId="6320e5bb8b0b88e6" providerId="LiveId" clId="{6F9CD71F-D324-4434-8858-C2A638FAA4E9}" dt="2023-05-12T12:44:03.695" v="1258" actId="1076"/>
          <ac:spMkLst>
            <pc:docMk/>
            <pc:sldMk cId="1418872502" sldId="374"/>
            <ac:spMk id="10" creationId="{F658F03A-520E-87BD-C895-7B77CFFD5A32}"/>
          </ac:spMkLst>
        </pc:spChg>
        <pc:spChg chg="add mod">
          <ac:chgData name="Ferdi Lethen" userId="6320e5bb8b0b88e6" providerId="LiveId" clId="{6F9CD71F-D324-4434-8858-C2A638FAA4E9}" dt="2023-05-12T12:44:15.598" v="1261" actId="1076"/>
          <ac:spMkLst>
            <pc:docMk/>
            <pc:sldMk cId="1418872502" sldId="374"/>
            <ac:spMk id="12" creationId="{0102ED0E-6006-C05C-A674-714D0F41EFA0}"/>
          </ac:spMkLst>
        </pc:spChg>
        <pc:spChg chg="mod">
          <ac:chgData name="Ferdi Lethen" userId="6320e5bb8b0b88e6" providerId="LiveId" clId="{6F9CD71F-D324-4434-8858-C2A638FAA4E9}" dt="2023-05-12T12:47:22.807" v="1475" actId="20577"/>
          <ac:spMkLst>
            <pc:docMk/>
            <pc:sldMk cId="1418872502" sldId="374"/>
            <ac:spMk id="32" creationId="{3DF534EC-E89B-F92A-B008-E5CD25BB1056}"/>
          </ac:spMkLst>
        </pc:spChg>
        <pc:spChg chg="mod">
          <ac:chgData name="Ferdi Lethen" userId="6320e5bb8b0b88e6" providerId="LiveId" clId="{6F9CD71F-D324-4434-8858-C2A638FAA4E9}" dt="2023-05-12T12:47:34.902" v="1520" actId="20577"/>
          <ac:spMkLst>
            <pc:docMk/>
            <pc:sldMk cId="1418872502" sldId="374"/>
            <ac:spMk id="33" creationId="{168E3E44-DCA4-BCB5-FAC4-08FEB5302A2A}"/>
          </ac:spMkLst>
        </pc:spChg>
        <pc:spChg chg="mod">
          <ac:chgData name="Ferdi Lethen" userId="6320e5bb8b0b88e6" providerId="LiveId" clId="{6F9CD71F-D324-4434-8858-C2A638FAA4E9}" dt="2023-05-12T12:44:54.965" v="1263" actId="20577"/>
          <ac:spMkLst>
            <pc:docMk/>
            <pc:sldMk cId="1418872502" sldId="374"/>
            <ac:spMk id="37" creationId="{EDBDD297-D18D-EE82-BF2A-5307CF7C25D2}"/>
          </ac:spMkLst>
        </pc:spChg>
        <pc:spChg chg="mod">
          <ac:chgData name="Ferdi Lethen" userId="6320e5bb8b0b88e6" providerId="LiveId" clId="{6F9CD71F-D324-4434-8858-C2A638FAA4E9}" dt="2023-05-12T12:46:48.855" v="1470" actId="20577"/>
          <ac:spMkLst>
            <pc:docMk/>
            <pc:sldMk cId="1418872502" sldId="374"/>
            <ac:spMk id="38" creationId="{FAE674B3-A139-F6D9-D544-18616312F537}"/>
          </ac:spMkLst>
        </pc:spChg>
        <pc:spChg chg="mod">
          <ac:chgData name="Ferdi Lethen" userId="6320e5bb8b0b88e6" providerId="LiveId" clId="{6F9CD71F-D324-4434-8858-C2A638FAA4E9}" dt="2023-05-12T12:42:30.759" v="1243"/>
          <ac:spMkLst>
            <pc:docMk/>
            <pc:sldMk cId="1418872502" sldId="374"/>
            <ac:spMk id="42" creationId="{9B56B69F-96CD-3034-CC89-BA2CD039E9EC}"/>
          </ac:spMkLst>
        </pc:spChg>
        <pc:spChg chg="mod">
          <ac:chgData name="Ferdi Lethen" userId="6320e5bb8b0b88e6" providerId="LiveId" clId="{6F9CD71F-D324-4434-8858-C2A638FAA4E9}" dt="2023-05-12T12:46:46.287" v="1469" actId="20577"/>
          <ac:spMkLst>
            <pc:docMk/>
            <pc:sldMk cId="1418872502" sldId="374"/>
            <ac:spMk id="43" creationId="{8A4F2D05-9F29-9B87-5794-744011C32BFF}"/>
          </ac:spMkLst>
        </pc:spChg>
        <pc:spChg chg="mod">
          <ac:chgData name="Ferdi Lethen" userId="6320e5bb8b0b88e6" providerId="LiveId" clId="{6F9CD71F-D324-4434-8858-C2A638FAA4E9}" dt="2023-05-12T12:42:21.678" v="1240"/>
          <ac:spMkLst>
            <pc:docMk/>
            <pc:sldMk cId="1418872502" sldId="374"/>
            <ac:spMk id="47" creationId="{E2DF7F97-7BD2-B1C4-43D0-7C4BB6064F35}"/>
          </ac:spMkLst>
        </pc:spChg>
        <pc:picChg chg="mod">
          <ac:chgData name="Ferdi Lethen" userId="6320e5bb8b0b88e6" providerId="LiveId" clId="{6F9CD71F-D324-4434-8858-C2A638FAA4E9}" dt="2023-05-12T12:43:02.757" v="1249" actId="14826"/>
          <ac:picMkLst>
            <pc:docMk/>
            <pc:sldMk cId="1418872502" sldId="374"/>
            <ac:picMk id="7" creationId="{30EA4EFA-FFAA-DD80-B68E-4EFC04008C19}"/>
          </ac:picMkLst>
        </pc:picChg>
        <pc:picChg chg="add mod">
          <ac:chgData name="Ferdi Lethen" userId="6320e5bb8b0b88e6" providerId="LiveId" clId="{6F9CD71F-D324-4434-8858-C2A638FAA4E9}" dt="2023-05-30T07:19:42.671" v="1687"/>
          <ac:picMkLst>
            <pc:docMk/>
            <pc:sldMk cId="1418872502" sldId="374"/>
            <ac:picMk id="13" creationId="{B31A9000-71A6-5351-2F26-29DF9024BEE0}"/>
          </ac:picMkLst>
        </pc:picChg>
        <pc:cxnChg chg="mod">
          <ac:chgData name="Ferdi Lethen" userId="6320e5bb8b0b88e6" providerId="LiveId" clId="{6F9CD71F-D324-4434-8858-C2A638FAA4E9}" dt="2023-05-12T12:44:06.829" v="1259" actId="1076"/>
          <ac:cxnSpMkLst>
            <pc:docMk/>
            <pc:sldMk cId="1418872502" sldId="374"/>
            <ac:cxnSpMk id="11" creationId="{4BABDE2B-8C29-E7E2-D89D-55B4824E2303}"/>
          </ac:cxnSpMkLst>
        </pc:cxnChg>
      </pc:sldChg>
      <pc:sldChg chg="addSp modSp mod">
        <pc:chgData name="Ferdi Lethen" userId="6320e5bb8b0b88e6" providerId="LiveId" clId="{6F9CD71F-D324-4434-8858-C2A638FAA4E9}" dt="2023-05-30T07:19:49.068" v="1689"/>
        <pc:sldMkLst>
          <pc:docMk/>
          <pc:sldMk cId="3214551428" sldId="375"/>
        </pc:sldMkLst>
        <pc:spChg chg="mod">
          <ac:chgData name="Ferdi Lethen" userId="6320e5bb8b0b88e6" providerId="LiveId" clId="{6F9CD71F-D324-4434-8858-C2A638FAA4E9}" dt="2023-05-12T10:41:47.407" v="1023" actId="207"/>
          <ac:spMkLst>
            <pc:docMk/>
            <pc:sldMk cId="3214551428" sldId="375"/>
            <ac:spMk id="2" creationId="{12E684C9-0881-BAE8-3787-A2FAD98DA5DB}"/>
          </ac:spMkLst>
        </pc:spChg>
        <pc:spChg chg="mod">
          <ac:chgData name="Ferdi Lethen" userId="6320e5bb8b0b88e6" providerId="LiveId" clId="{6F9CD71F-D324-4434-8858-C2A638FAA4E9}" dt="2023-05-12T10:42:08.961" v="1027" actId="1076"/>
          <ac:spMkLst>
            <pc:docMk/>
            <pc:sldMk cId="3214551428" sldId="375"/>
            <ac:spMk id="3" creationId="{73E6A2F5-213A-6AC7-BA2D-A1D552625B42}"/>
          </ac:spMkLst>
        </pc:spChg>
        <pc:spChg chg="mod">
          <ac:chgData name="Ferdi Lethen" userId="6320e5bb8b0b88e6" providerId="LiveId" clId="{6F9CD71F-D324-4434-8858-C2A638FAA4E9}" dt="2023-05-12T10:42:08.961" v="1027" actId="1076"/>
          <ac:spMkLst>
            <pc:docMk/>
            <pc:sldMk cId="3214551428" sldId="375"/>
            <ac:spMk id="6" creationId="{4BEDCA00-0AE2-0D2E-842C-AD50F6AAF9CC}"/>
          </ac:spMkLst>
        </pc:spChg>
        <pc:picChg chg="mod">
          <ac:chgData name="Ferdi Lethen" userId="6320e5bb8b0b88e6" providerId="LiveId" clId="{6F9CD71F-D324-4434-8858-C2A638FAA4E9}" dt="2023-05-12T10:41:26.345" v="1022" actId="14826"/>
          <ac:picMkLst>
            <pc:docMk/>
            <pc:sldMk cId="3214551428" sldId="375"/>
            <ac:picMk id="5" creationId="{E506ED0F-B57E-3D76-1067-7C044CE15B73}"/>
          </ac:picMkLst>
        </pc:picChg>
        <pc:picChg chg="add mod">
          <ac:chgData name="Ferdi Lethen" userId="6320e5bb8b0b88e6" providerId="LiveId" clId="{6F9CD71F-D324-4434-8858-C2A638FAA4E9}" dt="2023-05-30T07:19:49.068" v="1689"/>
          <ac:picMkLst>
            <pc:docMk/>
            <pc:sldMk cId="3214551428" sldId="375"/>
            <ac:picMk id="9" creationId="{361E7BC7-3B06-2B09-8452-5F2E9C68A3B6}"/>
          </ac:picMkLst>
        </pc:picChg>
        <pc:cxnChg chg="mod">
          <ac:chgData name="Ferdi Lethen" userId="6320e5bb8b0b88e6" providerId="LiveId" clId="{6F9CD71F-D324-4434-8858-C2A638FAA4E9}" dt="2023-05-12T10:42:14.005" v="1028" actId="1076"/>
          <ac:cxnSpMkLst>
            <pc:docMk/>
            <pc:sldMk cId="3214551428" sldId="375"/>
            <ac:cxnSpMk id="7" creationId="{2274F9FB-0125-A8F7-49AF-A6986C075829}"/>
          </ac:cxnSpMkLst>
        </pc:cxnChg>
      </pc:sldChg>
      <pc:sldChg chg="addSp delSp modSp mod">
        <pc:chgData name="Ferdi Lethen" userId="6320e5bb8b0b88e6" providerId="LiveId" clId="{6F9CD71F-D324-4434-8858-C2A638FAA4E9}" dt="2023-05-30T07:19:55.125" v="1691"/>
        <pc:sldMkLst>
          <pc:docMk/>
          <pc:sldMk cId="4274577238" sldId="386"/>
        </pc:sldMkLst>
        <pc:spChg chg="mod">
          <ac:chgData name="Ferdi Lethen" userId="6320e5bb8b0b88e6" providerId="LiveId" clId="{6F9CD71F-D324-4434-8858-C2A638FAA4E9}" dt="2023-05-12T10:46:44.196" v="1096" actId="1076"/>
          <ac:spMkLst>
            <pc:docMk/>
            <pc:sldMk cId="4274577238" sldId="386"/>
            <ac:spMk id="2" creationId="{D3A4B7CE-DD4A-D00C-8A84-A2C211C0F98B}"/>
          </ac:spMkLst>
        </pc:spChg>
        <pc:spChg chg="mod">
          <ac:chgData name="Ferdi Lethen" userId="6320e5bb8b0b88e6" providerId="LiveId" clId="{6F9CD71F-D324-4434-8858-C2A638FAA4E9}" dt="2023-05-12T10:46:40.296" v="1094" actId="1076"/>
          <ac:spMkLst>
            <pc:docMk/>
            <pc:sldMk cId="4274577238" sldId="386"/>
            <ac:spMk id="3" creationId="{A0332DFE-5107-13CE-F990-3173451340FF}"/>
          </ac:spMkLst>
        </pc:spChg>
        <pc:spChg chg="del">
          <ac:chgData name="Ferdi Lethen" userId="6320e5bb8b0b88e6" providerId="LiveId" clId="{6F9CD71F-D324-4434-8858-C2A638FAA4E9}" dt="2023-05-12T10:46:13.630" v="1091" actId="478"/>
          <ac:spMkLst>
            <pc:docMk/>
            <pc:sldMk cId="4274577238" sldId="386"/>
            <ac:spMk id="6" creationId="{5AB4D4DD-B79B-2B77-FD57-442C748FD9EE}"/>
          </ac:spMkLst>
        </pc:spChg>
        <pc:spChg chg="mod">
          <ac:chgData name="Ferdi Lethen" userId="6320e5bb8b0b88e6" providerId="LiveId" clId="{6F9CD71F-D324-4434-8858-C2A638FAA4E9}" dt="2023-05-12T12:50:39.478" v="1554" actId="1038"/>
          <ac:spMkLst>
            <pc:docMk/>
            <pc:sldMk cId="4274577238" sldId="386"/>
            <ac:spMk id="8" creationId="{CB86AF9E-D8F3-9986-C4DE-0DA216056BB1}"/>
          </ac:spMkLst>
        </pc:spChg>
        <pc:spChg chg="mod">
          <ac:chgData name="Ferdi Lethen" userId="6320e5bb8b0b88e6" providerId="LiveId" clId="{6F9CD71F-D324-4434-8858-C2A638FAA4E9}" dt="2023-05-12T10:46:40.296" v="1094" actId="1076"/>
          <ac:spMkLst>
            <pc:docMk/>
            <pc:sldMk cId="4274577238" sldId="386"/>
            <ac:spMk id="10" creationId="{D3E1548C-83D9-4656-DA2A-47EC462AA173}"/>
          </ac:spMkLst>
        </pc:spChg>
        <pc:picChg chg="add mod">
          <ac:chgData name="Ferdi Lethen" userId="6320e5bb8b0b88e6" providerId="LiveId" clId="{6F9CD71F-D324-4434-8858-C2A638FAA4E9}" dt="2023-05-30T07:19:55.125" v="1691"/>
          <ac:picMkLst>
            <pc:docMk/>
            <pc:sldMk cId="4274577238" sldId="386"/>
            <ac:picMk id="4" creationId="{60640DB7-B999-D83D-46A7-2776CB5BB076}"/>
          </ac:picMkLst>
        </pc:picChg>
        <pc:picChg chg="mod">
          <ac:chgData name="Ferdi Lethen" userId="6320e5bb8b0b88e6" providerId="LiveId" clId="{6F9CD71F-D324-4434-8858-C2A638FAA4E9}" dt="2023-05-12T10:46:23.943" v="1092" actId="14826"/>
          <ac:picMkLst>
            <pc:docMk/>
            <pc:sldMk cId="4274577238" sldId="386"/>
            <ac:picMk id="7" creationId="{30EA4EFA-FFAA-DD80-B68E-4EFC04008C19}"/>
          </ac:picMkLst>
        </pc:picChg>
        <pc:cxnChg chg="mod">
          <ac:chgData name="Ferdi Lethen" userId="6320e5bb8b0b88e6" providerId="LiveId" clId="{6F9CD71F-D324-4434-8858-C2A638FAA4E9}" dt="2023-05-12T10:46:31.201" v="1093" actId="1076"/>
          <ac:cxnSpMkLst>
            <pc:docMk/>
            <pc:sldMk cId="4274577238" sldId="386"/>
            <ac:cxnSpMk id="11" creationId="{03B59D62-C541-8DCE-6CDC-1C80E2B3B1D7}"/>
          </ac:cxnSpMkLst>
        </pc:cxnChg>
      </pc:sldChg>
      <pc:sldChg chg="addSp modSp mod">
        <pc:chgData name="Ferdi Lethen" userId="6320e5bb8b0b88e6" providerId="LiveId" clId="{6F9CD71F-D324-4434-8858-C2A638FAA4E9}" dt="2023-05-30T07:19:53.322" v="1690"/>
        <pc:sldMkLst>
          <pc:docMk/>
          <pc:sldMk cId="859348651" sldId="387"/>
        </pc:sldMkLst>
        <pc:spChg chg="mod">
          <ac:chgData name="Ferdi Lethen" userId="6320e5bb8b0b88e6" providerId="LiveId" clId="{6F9CD71F-D324-4434-8858-C2A638FAA4E9}" dt="2023-05-12T07:52:54.547" v="379" actId="207"/>
          <ac:spMkLst>
            <pc:docMk/>
            <pc:sldMk cId="859348651" sldId="387"/>
            <ac:spMk id="4" creationId="{EF427924-A79C-5577-E12D-F35C62185442}"/>
          </ac:spMkLst>
        </pc:spChg>
        <pc:picChg chg="add mod">
          <ac:chgData name="Ferdi Lethen" userId="6320e5bb8b0b88e6" providerId="LiveId" clId="{6F9CD71F-D324-4434-8858-C2A638FAA4E9}" dt="2023-05-30T07:19:53.322" v="1690"/>
          <ac:picMkLst>
            <pc:docMk/>
            <pc:sldMk cId="859348651" sldId="387"/>
            <ac:picMk id="2" creationId="{E55191A2-A815-0009-C3D3-275E7EEC7E62}"/>
          </ac:picMkLst>
        </pc:picChg>
        <pc:picChg chg="mod">
          <ac:chgData name="Ferdi Lethen" userId="6320e5bb8b0b88e6" providerId="LiveId" clId="{6F9CD71F-D324-4434-8858-C2A638FAA4E9}" dt="2023-05-12T07:52:34.093" v="377" actId="14826"/>
          <ac:picMkLst>
            <pc:docMk/>
            <pc:sldMk cId="859348651" sldId="387"/>
            <ac:picMk id="7" creationId="{30EA4EFA-FFAA-DD80-B68E-4EFC04008C19}"/>
          </ac:picMkLst>
        </pc:picChg>
      </pc:sldChg>
      <pc:sldChg chg="addSp delSp modSp mod">
        <pc:chgData name="Ferdi Lethen" userId="6320e5bb8b0b88e6" providerId="LiveId" clId="{6F9CD71F-D324-4434-8858-C2A638FAA4E9}" dt="2023-05-30T07:19:56.864" v="1692"/>
        <pc:sldMkLst>
          <pc:docMk/>
          <pc:sldMk cId="1601986768" sldId="388"/>
        </pc:sldMkLst>
        <pc:spChg chg="mod">
          <ac:chgData name="Ferdi Lethen" userId="6320e5bb8b0b88e6" providerId="LiveId" clId="{6F9CD71F-D324-4434-8858-C2A638FAA4E9}" dt="2023-05-12T08:50:29.330" v="413" actId="207"/>
          <ac:spMkLst>
            <pc:docMk/>
            <pc:sldMk cId="1601986768" sldId="388"/>
            <ac:spMk id="2" creationId="{D3A4B7CE-DD4A-D00C-8A84-A2C211C0F98B}"/>
          </ac:spMkLst>
        </pc:spChg>
        <pc:spChg chg="mod">
          <ac:chgData name="Ferdi Lethen" userId="6320e5bb8b0b88e6" providerId="LiveId" clId="{6F9CD71F-D324-4434-8858-C2A638FAA4E9}" dt="2023-05-12T10:45:13.011" v="1078" actId="207"/>
          <ac:spMkLst>
            <pc:docMk/>
            <pc:sldMk cId="1601986768" sldId="388"/>
            <ac:spMk id="3" creationId="{A0332DFE-5107-13CE-F990-3173451340FF}"/>
          </ac:spMkLst>
        </pc:spChg>
        <pc:spChg chg="mod">
          <ac:chgData name="Ferdi Lethen" userId="6320e5bb8b0b88e6" providerId="LiveId" clId="{6F9CD71F-D324-4434-8858-C2A638FAA4E9}" dt="2023-05-12T08:50:29.330" v="413" actId="207"/>
          <ac:spMkLst>
            <pc:docMk/>
            <pc:sldMk cId="1601986768" sldId="388"/>
            <ac:spMk id="5" creationId="{17496BF5-8B61-CCB7-1F08-C71DF06BA896}"/>
          </ac:spMkLst>
        </pc:spChg>
        <pc:spChg chg="del mod">
          <ac:chgData name="Ferdi Lethen" userId="6320e5bb8b0b88e6" providerId="LiveId" clId="{6F9CD71F-D324-4434-8858-C2A638FAA4E9}" dt="2023-05-12T10:45:01.821" v="1076" actId="478"/>
          <ac:spMkLst>
            <pc:docMk/>
            <pc:sldMk cId="1601986768" sldId="388"/>
            <ac:spMk id="6" creationId="{5AB4D4DD-B79B-2B77-FD57-442C748FD9EE}"/>
          </ac:spMkLst>
        </pc:spChg>
        <pc:spChg chg="mod">
          <ac:chgData name="Ferdi Lethen" userId="6320e5bb8b0b88e6" providerId="LiveId" clId="{6F9CD71F-D324-4434-8858-C2A638FAA4E9}" dt="2023-05-12T10:48:43.698" v="1125" actId="122"/>
          <ac:spMkLst>
            <pc:docMk/>
            <pc:sldMk cId="1601986768" sldId="388"/>
            <ac:spMk id="8" creationId="{CB86AF9E-D8F3-9986-C4DE-0DA216056BB1}"/>
          </ac:spMkLst>
        </pc:spChg>
        <pc:spChg chg="mod">
          <ac:chgData name="Ferdi Lethen" userId="6320e5bb8b0b88e6" providerId="LiveId" clId="{6F9CD71F-D324-4434-8858-C2A638FAA4E9}" dt="2023-05-12T10:45:13.011" v="1078" actId="207"/>
          <ac:spMkLst>
            <pc:docMk/>
            <pc:sldMk cId="1601986768" sldId="388"/>
            <ac:spMk id="10" creationId="{D3E1548C-83D9-4656-DA2A-47EC462AA173}"/>
          </ac:spMkLst>
        </pc:spChg>
        <pc:picChg chg="add mod">
          <ac:chgData name="Ferdi Lethen" userId="6320e5bb8b0b88e6" providerId="LiveId" clId="{6F9CD71F-D324-4434-8858-C2A638FAA4E9}" dt="2023-05-30T07:19:56.864" v="1692"/>
          <ac:picMkLst>
            <pc:docMk/>
            <pc:sldMk cId="1601986768" sldId="388"/>
            <ac:picMk id="4" creationId="{272CA2FA-6803-80F4-71E6-1D23EC282599}"/>
          </ac:picMkLst>
        </pc:picChg>
        <pc:picChg chg="mod">
          <ac:chgData name="Ferdi Lethen" userId="6320e5bb8b0b88e6" providerId="LiveId" clId="{6F9CD71F-D324-4434-8858-C2A638FAA4E9}" dt="2023-05-12T10:44:50.634" v="1075" actId="14826"/>
          <ac:picMkLst>
            <pc:docMk/>
            <pc:sldMk cId="1601986768" sldId="388"/>
            <ac:picMk id="7" creationId="{30EA4EFA-FFAA-DD80-B68E-4EFC04008C19}"/>
          </ac:picMkLst>
        </pc:picChg>
        <pc:cxnChg chg="mod">
          <ac:chgData name="Ferdi Lethen" userId="6320e5bb8b0b88e6" providerId="LiveId" clId="{6F9CD71F-D324-4434-8858-C2A638FAA4E9}" dt="2023-05-12T10:45:18.289" v="1080" actId="14100"/>
          <ac:cxnSpMkLst>
            <pc:docMk/>
            <pc:sldMk cId="1601986768" sldId="388"/>
            <ac:cxnSpMk id="11" creationId="{03B59D62-C541-8DCE-6CDC-1C80E2B3B1D7}"/>
          </ac:cxnSpMkLst>
        </pc:cxnChg>
      </pc:sldChg>
      <pc:sldChg chg="addSp delSp modSp mod">
        <pc:chgData name="Ferdi Lethen" userId="6320e5bb8b0b88e6" providerId="LiveId" clId="{6F9CD71F-D324-4434-8858-C2A638FAA4E9}" dt="2023-05-30T07:20:00.405" v="1694"/>
        <pc:sldMkLst>
          <pc:docMk/>
          <pc:sldMk cId="3532471822" sldId="389"/>
        </pc:sldMkLst>
        <pc:spChg chg="mod">
          <ac:chgData name="Ferdi Lethen" userId="6320e5bb8b0b88e6" providerId="LiveId" clId="{6F9CD71F-D324-4434-8858-C2A638FAA4E9}" dt="2023-05-12T12:51:05.134" v="1557" actId="20577"/>
          <ac:spMkLst>
            <pc:docMk/>
            <pc:sldMk cId="3532471822" sldId="389"/>
            <ac:spMk id="2" creationId="{D3A4B7CE-DD4A-D00C-8A84-A2C211C0F98B}"/>
          </ac:spMkLst>
        </pc:spChg>
        <pc:spChg chg="mod">
          <ac:chgData name="Ferdi Lethen" userId="6320e5bb8b0b88e6" providerId="LiveId" clId="{6F9CD71F-D324-4434-8858-C2A638FAA4E9}" dt="2023-05-12T10:45:45.800" v="1084" actId="207"/>
          <ac:spMkLst>
            <pc:docMk/>
            <pc:sldMk cId="3532471822" sldId="389"/>
            <ac:spMk id="3" creationId="{A0332DFE-5107-13CE-F990-3173451340FF}"/>
          </ac:spMkLst>
        </pc:spChg>
        <pc:spChg chg="del mod">
          <ac:chgData name="Ferdi Lethen" userId="6320e5bb8b0b88e6" providerId="LiveId" clId="{6F9CD71F-D324-4434-8858-C2A638FAA4E9}" dt="2023-05-12T10:45:29.913" v="1081" actId="478"/>
          <ac:spMkLst>
            <pc:docMk/>
            <pc:sldMk cId="3532471822" sldId="389"/>
            <ac:spMk id="6" creationId="{5AB4D4DD-B79B-2B77-FD57-442C748FD9EE}"/>
          </ac:spMkLst>
        </pc:spChg>
        <pc:spChg chg="mod">
          <ac:chgData name="Ferdi Lethen" userId="6320e5bb8b0b88e6" providerId="LiveId" clId="{6F9CD71F-D324-4434-8858-C2A638FAA4E9}" dt="2023-05-12T10:48:59.480" v="1130" actId="14100"/>
          <ac:spMkLst>
            <pc:docMk/>
            <pc:sldMk cId="3532471822" sldId="389"/>
            <ac:spMk id="8" creationId="{CB86AF9E-D8F3-9986-C4DE-0DA216056BB1}"/>
          </ac:spMkLst>
        </pc:spChg>
        <pc:spChg chg="mod">
          <ac:chgData name="Ferdi Lethen" userId="6320e5bb8b0b88e6" providerId="LiveId" clId="{6F9CD71F-D324-4434-8858-C2A638FAA4E9}" dt="2023-05-12T10:45:45.800" v="1084" actId="207"/>
          <ac:spMkLst>
            <pc:docMk/>
            <pc:sldMk cId="3532471822" sldId="389"/>
            <ac:spMk id="10" creationId="{D3E1548C-83D9-4656-DA2A-47EC462AA173}"/>
          </ac:spMkLst>
        </pc:spChg>
        <pc:picChg chg="add mod">
          <ac:chgData name="Ferdi Lethen" userId="6320e5bb8b0b88e6" providerId="LiveId" clId="{6F9CD71F-D324-4434-8858-C2A638FAA4E9}" dt="2023-05-30T07:20:00.405" v="1694"/>
          <ac:picMkLst>
            <pc:docMk/>
            <pc:sldMk cId="3532471822" sldId="389"/>
            <ac:picMk id="4" creationId="{EED29C8D-69C2-7FE6-6E71-48224B0EEDA8}"/>
          </ac:picMkLst>
        </pc:picChg>
        <pc:picChg chg="mod">
          <ac:chgData name="Ferdi Lethen" userId="6320e5bb8b0b88e6" providerId="LiveId" clId="{6F9CD71F-D324-4434-8858-C2A638FAA4E9}" dt="2023-05-12T12:56:00.669" v="1625" actId="14100"/>
          <ac:picMkLst>
            <pc:docMk/>
            <pc:sldMk cId="3532471822" sldId="389"/>
            <ac:picMk id="7" creationId="{30EA4EFA-FFAA-DD80-B68E-4EFC04008C19}"/>
          </ac:picMkLst>
        </pc:picChg>
        <pc:cxnChg chg="mod">
          <ac:chgData name="Ferdi Lethen" userId="6320e5bb8b0b88e6" providerId="LiveId" clId="{6F9CD71F-D324-4434-8858-C2A638FAA4E9}" dt="2023-05-12T10:46:02.539" v="1089" actId="14100"/>
          <ac:cxnSpMkLst>
            <pc:docMk/>
            <pc:sldMk cId="3532471822" sldId="389"/>
            <ac:cxnSpMk id="11" creationId="{03B59D62-C541-8DCE-6CDC-1C80E2B3B1D7}"/>
          </ac:cxnSpMkLst>
        </pc:cxnChg>
      </pc:sldChg>
      <pc:sldChg chg="add del">
        <pc:chgData name="Ferdi Lethen" userId="6320e5bb8b0b88e6" providerId="LiveId" clId="{6F9CD71F-D324-4434-8858-C2A638FAA4E9}" dt="2023-05-12T07:17:10.068" v="124" actId="47"/>
        <pc:sldMkLst>
          <pc:docMk/>
          <pc:sldMk cId="3756690401" sldId="390"/>
        </pc:sldMkLst>
      </pc:sldChg>
      <pc:sldChg chg="addSp modSp add mod ord">
        <pc:chgData name="Ferdi Lethen" userId="6320e5bb8b0b88e6" providerId="LiveId" clId="{6F9CD71F-D324-4434-8858-C2A638FAA4E9}" dt="2023-05-30T07:19:58.392" v="1693"/>
        <pc:sldMkLst>
          <pc:docMk/>
          <pc:sldMk cId="569047370" sldId="391"/>
        </pc:sldMkLst>
        <pc:spChg chg="mod">
          <ac:chgData name="Ferdi Lethen" userId="6320e5bb8b0b88e6" providerId="LiveId" clId="{6F9CD71F-D324-4434-8858-C2A638FAA4E9}" dt="2023-05-12T12:50:54.627" v="1555" actId="1076"/>
          <ac:spMkLst>
            <pc:docMk/>
            <pc:sldMk cId="569047370" sldId="391"/>
            <ac:spMk id="4" creationId="{EF427924-A79C-5577-E12D-F35C62185442}"/>
          </ac:spMkLst>
        </pc:spChg>
        <pc:picChg chg="add mod">
          <ac:chgData name="Ferdi Lethen" userId="6320e5bb8b0b88e6" providerId="LiveId" clId="{6F9CD71F-D324-4434-8858-C2A638FAA4E9}" dt="2023-05-30T07:19:58.392" v="1693"/>
          <ac:picMkLst>
            <pc:docMk/>
            <pc:sldMk cId="569047370" sldId="391"/>
            <ac:picMk id="2" creationId="{6FDBE57B-76DE-409C-55D7-E02E610ADF64}"/>
          </ac:picMkLst>
        </pc:picChg>
        <pc:picChg chg="mod">
          <ac:chgData name="Ferdi Lethen" userId="6320e5bb8b0b88e6" providerId="LiveId" clId="{6F9CD71F-D324-4434-8858-C2A638FAA4E9}" dt="2023-05-12T08:34:27.980" v="390" actId="14826"/>
          <ac:picMkLst>
            <pc:docMk/>
            <pc:sldMk cId="569047370" sldId="391"/>
            <ac:picMk id="7" creationId="{30EA4EFA-FFAA-DD80-B68E-4EFC04008C19}"/>
          </ac:picMkLst>
        </pc:picChg>
      </pc:sldChg>
      <pc:sldChg chg="addSp delSp modSp add mod">
        <pc:chgData name="Ferdi Lethen" userId="6320e5bb8b0b88e6" providerId="LiveId" clId="{6F9CD71F-D324-4434-8858-C2A638FAA4E9}" dt="2023-05-30T07:20:02.356" v="1695"/>
        <pc:sldMkLst>
          <pc:docMk/>
          <pc:sldMk cId="3158035750" sldId="392"/>
        </pc:sldMkLst>
        <pc:spChg chg="mod">
          <ac:chgData name="Ferdi Lethen" userId="6320e5bb8b0b88e6" providerId="LiveId" clId="{6F9CD71F-D324-4434-8858-C2A638FAA4E9}" dt="2023-05-12T12:51:58.703" v="1585" actId="6549"/>
          <ac:spMkLst>
            <pc:docMk/>
            <pc:sldMk cId="3158035750" sldId="392"/>
            <ac:spMk id="2" creationId="{D3A4B7CE-DD4A-D00C-8A84-A2C211C0F98B}"/>
          </ac:spMkLst>
        </pc:spChg>
        <pc:spChg chg="mod">
          <ac:chgData name="Ferdi Lethen" userId="6320e5bb8b0b88e6" providerId="LiveId" clId="{6F9CD71F-D324-4434-8858-C2A638FAA4E9}" dt="2023-05-12T10:48:17.975" v="1117" actId="1076"/>
          <ac:spMkLst>
            <pc:docMk/>
            <pc:sldMk cId="3158035750" sldId="392"/>
            <ac:spMk id="3" creationId="{A0332DFE-5107-13CE-F990-3173451340FF}"/>
          </ac:spMkLst>
        </pc:spChg>
        <pc:spChg chg="del">
          <ac:chgData name="Ferdi Lethen" userId="6320e5bb8b0b88e6" providerId="LiveId" clId="{6F9CD71F-D324-4434-8858-C2A638FAA4E9}" dt="2023-05-12T10:47:58.172" v="1114" actId="478"/>
          <ac:spMkLst>
            <pc:docMk/>
            <pc:sldMk cId="3158035750" sldId="392"/>
            <ac:spMk id="6" creationId="{5AB4D4DD-B79B-2B77-FD57-442C748FD9EE}"/>
          </ac:spMkLst>
        </pc:spChg>
        <pc:spChg chg="mod">
          <ac:chgData name="Ferdi Lethen" userId="6320e5bb8b0b88e6" providerId="LiveId" clId="{6F9CD71F-D324-4434-8858-C2A638FAA4E9}" dt="2023-05-12T12:51:42.918" v="1574" actId="1076"/>
          <ac:spMkLst>
            <pc:docMk/>
            <pc:sldMk cId="3158035750" sldId="392"/>
            <ac:spMk id="8" creationId="{CB86AF9E-D8F3-9986-C4DE-0DA216056BB1}"/>
          </ac:spMkLst>
        </pc:spChg>
        <pc:spChg chg="mod">
          <ac:chgData name="Ferdi Lethen" userId="6320e5bb8b0b88e6" providerId="LiveId" clId="{6F9CD71F-D324-4434-8858-C2A638FAA4E9}" dt="2023-05-12T10:48:25.603" v="1119" actId="1076"/>
          <ac:spMkLst>
            <pc:docMk/>
            <pc:sldMk cId="3158035750" sldId="392"/>
            <ac:spMk id="10" creationId="{D3E1548C-83D9-4656-DA2A-47EC462AA173}"/>
          </ac:spMkLst>
        </pc:spChg>
        <pc:picChg chg="add mod">
          <ac:chgData name="Ferdi Lethen" userId="6320e5bb8b0b88e6" providerId="LiveId" clId="{6F9CD71F-D324-4434-8858-C2A638FAA4E9}" dt="2023-05-30T07:20:02.356" v="1695"/>
          <ac:picMkLst>
            <pc:docMk/>
            <pc:sldMk cId="3158035750" sldId="392"/>
            <ac:picMk id="4" creationId="{8758F488-EAAD-50A5-4A30-6AFB0A3D7B85}"/>
          </ac:picMkLst>
        </pc:picChg>
        <pc:picChg chg="mod">
          <ac:chgData name="Ferdi Lethen" userId="6320e5bb8b0b88e6" providerId="LiveId" clId="{6F9CD71F-D324-4434-8858-C2A638FAA4E9}" dt="2023-05-12T10:48:06.472" v="1115" actId="14826"/>
          <ac:picMkLst>
            <pc:docMk/>
            <pc:sldMk cId="3158035750" sldId="392"/>
            <ac:picMk id="7" creationId="{30EA4EFA-FFAA-DD80-B68E-4EFC04008C19}"/>
          </ac:picMkLst>
        </pc:picChg>
        <pc:cxnChg chg="mod">
          <ac:chgData name="Ferdi Lethen" userId="6320e5bb8b0b88e6" providerId="LiveId" clId="{6F9CD71F-D324-4434-8858-C2A638FAA4E9}" dt="2023-05-12T10:48:21.449" v="1118" actId="208"/>
          <ac:cxnSpMkLst>
            <pc:docMk/>
            <pc:sldMk cId="3158035750" sldId="392"/>
            <ac:cxnSpMk id="11" creationId="{03B59D62-C541-8DCE-6CDC-1C80E2B3B1D7}"/>
          </ac:cxnSpMkLst>
        </pc:cxnChg>
      </pc:sldChg>
      <pc:sldChg chg="addSp modSp add mod ord">
        <pc:chgData name="Ferdi Lethen" userId="6320e5bb8b0b88e6" providerId="LiveId" clId="{6F9CD71F-D324-4434-8858-C2A638FAA4E9}" dt="2023-05-30T07:20:06.399" v="1696"/>
        <pc:sldMkLst>
          <pc:docMk/>
          <pc:sldMk cId="2274732198" sldId="393"/>
        </pc:sldMkLst>
        <pc:spChg chg="mod">
          <ac:chgData name="Ferdi Lethen" userId="6320e5bb8b0b88e6" providerId="LiveId" clId="{6F9CD71F-D324-4434-8858-C2A638FAA4E9}" dt="2023-05-12T12:47:49.799" v="1525" actId="20577"/>
          <ac:spMkLst>
            <pc:docMk/>
            <pc:sldMk cId="2274732198" sldId="393"/>
            <ac:spMk id="4" creationId="{EF427924-A79C-5577-E12D-F35C62185442}"/>
          </ac:spMkLst>
        </pc:spChg>
        <pc:picChg chg="add mod">
          <ac:chgData name="Ferdi Lethen" userId="6320e5bb8b0b88e6" providerId="LiveId" clId="{6F9CD71F-D324-4434-8858-C2A638FAA4E9}" dt="2023-05-30T07:20:06.399" v="1696"/>
          <ac:picMkLst>
            <pc:docMk/>
            <pc:sldMk cId="2274732198" sldId="393"/>
            <ac:picMk id="2" creationId="{D27D3353-BE54-7DC0-81B5-01A1F5AA50AC}"/>
          </ac:picMkLst>
        </pc:picChg>
        <pc:picChg chg="mod">
          <ac:chgData name="Ferdi Lethen" userId="6320e5bb8b0b88e6" providerId="LiveId" clId="{6F9CD71F-D324-4434-8858-C2A638FAA4E9}" dt="2023-05-12T08:45:57.469" v="408" actId="14826"/>
          <ac:picMkLst>
            <pc:docMk/>
            <pc:sldMk cId="2274732198" sldId="393"/>
            <ac:picMk id="7" creationId="{30EA4EFA-FFAA-DD80-B68E-4EFC04008C19}"/>
          </ac:picMkLst>
        </pc:picChg>
      </pc:sldChg>
      <pc:sldChg chg="addSp delSp modSp add mod modAnim">
        <pc:chgData name="Ferdi Lethen" userId="6320e5bb8b0b88e6" providerId="LiveId" clId="{6F9CD71F-D324-4434-8858-C2A638FAA4E9}" dt="2023-05-30T07:20:14.390" v="1698"/>
        <pc:sldMkLst>
          <pc:docMk/>
          <pc:sldMk cId="2346989563" sldId="394"/>
        </pc:sldMkLst>
        <pc:spChg chg="mod">
          <ac:chgData name="Ferdi Lethen" userId="6320e5bb8b0b88e6" providerId="LiveId" clId="{6F9CD71F-D324-4434-8858-C2A638FAA4E9}" dt="2023-05-12T12:52:47.593" v="1594" actId="1076"/>
          <ac:spMkLst>
            <pc:docMk/>
            <pc:sldMk cId="2346989563" sldId="394"/>
            <ac:spMk id="8" creationId="{7D3DAAE5-22F4-553A-ECB4-D41D9E149E42}"/>
          </ac:spMkLst>
        </pc:spChg>
        <pc:spChg chg="mod">
          <ac:chgData name="Ferdi Lethen" userId="6320e5bb8b0b88e6" providerId="LiveId" clId="{6F9CD71F-D324-4434-8858-C2A638FAA4E9}" dt="2023-05-12T12:52:47.593" v="1594" actId="1076"/>
          <ac:spMkLst>
            <pc:docMk/>
            <pc:sldMk cId="2346989563" sldId="394"/>
            <ac:spMk id="9" creationId="{0AB3D802-13CC-FE70-5644-BB2E747A3896}"/>
          </ac:spMkLst>
        </pc:spChg>
        <pc:spChg chg="mod">
          <ac:chgData name="Ferdi Lethen" userId="6320e5bb8b0b88e6" providerId="LiveId" clId="{6F9CD71F-D324-4434-8858-C2A638FAA4E9}" dt="2023-05-12T09:36:32.894" v="694" actId="120"/>
          <ac:spMkLst>
            <pc:docMk/>
            <pc:sldMk cId="2346989563" sldId="394"/>
            <ac:spMk id="16" creationId="{093967F0-A33E-FEA4-F878-D4F68572D55E}"/>
          </ac:spMkLst>
        </pc:spChg>
        <pc:picChg chg="add mod">
          <ac:chgData name="Ferdi Lethen" userId="6320e5bb8b0b88e6" providerId="LiveId" clId="{6F9CD71F-D324-4434-8858-C2A638FAA4E9}" dt="2023-05-30T07:20:14.390" v="1698"/>
          <ac:picMkLst>
            <pc:docMk/>
            <pc:sldMk cId="2346989563" sldId="394"/>
            <ac:picMk id="2" creationId="{2044742D-9F65-6308-AB18-50AA6F8C8C7E}"/>
          </ac:picMkLst>
        </pc:picChg>
        <pc:picChg chg="add mod">
          <ac:chgData name="Ferdi Lethen" userId="6320e5bb8b0b88e6" providerId="LiveId" clId="{6F9CD71F-D324-4434-8858-C2A638FAA4E9}" dt="2023-05-12T09:40:17.318" v="760" actId="1076"/>
          <ac:picMkLst>
            <pc:docMk/>
            <pc:sldMk cId="2346989563" sldId="394"/>
            <ac:picMk id="3" creationId="{15298786-6AB6-5B6E-84AA-0646E86BDFC1}"/>
          </ac:picMkLst>
        </pc:picChg>
        <pc:picChg chg="del">
          <ac:chgData name="Ferdi Lethen" userId="6320e5bb8b0b88e6" providerId="LiveId" clId="{6F9CD71F-D324-4434-8858-C2A638FAA4E9}" dt="2023-05-12T09:36:11.679" v="685" actId="478"/>
          <ac:picMkLst>
            <pc:docMk/>
            <pc:sldMk cId="2346989563" sldId="394"/>
            <ac:picMk id="4" creationId="{981E99D8-2BC3-184A-4317-D60F18C239E4}"/>
          </ac:picMkLst>
        </pc:picChg>
        <pc:picChg chg="del">
          <ac:chgData name="Ferdi Lethen" userId="6320e5bb8b0b88e6" providerId="LiveId" clId="{6F9CD71F-D324-4434-8858-C2A638FAA4E9}" dt="2023-05-12T09:36:12.021" v="686" actId="478"/>
          <ac:picMkLst>
            <pc:docMk/>
            <pc:sldMk cId="2346989563" sldId="394"/>
            <ac:picMk id="10" creationId="{C33B22C0-5E17-5E8C-1BBA-FE46BD11BCE8}"/>
          </ac:picMkLst>
        </pc:picChg>
        <pc:picChg chg="del">
          <ac:chgData name="Ferdi Lethen" userId="6320e5bb8b0b88e6" providerId="LiveId" clId="{6F9CD71F-D324-4434-8858-C2A638FAA4E9}" dt="2023-05-12T09:36:11.085" v="684" actId="478"/>
          <ac:picMkLst>
            <pc:docMk/>
            <pc:sldMk cId="2346989563" sldId="394"/>
            <ac:picMk id="13" creationId="{B40310FA-DF02-D96F-B2DB-B80808AEDFD9}"/>
          </ac:picMkLst>
        </pc:picChg>
        <pc:picChg chg="del">
          <ac:chgData name="Ferdi Lethen" userId="6320e5bb8b0b88e6" providerId="LiveId" clId="{6F9CD71F-D324-4434-8858-C2A638FAA4E9}" dt="2023-05-12T09:36:12.674" v="687" actId="478"/>
          <ac:picMkLst>
            <pc:docMk/>
            <pc:sldMk cId="2346989563" sldId="394"/>
            <ac:picMk id="15" creationId="{47B09754-294B-189D-E457-704187DB1AD5}"/>
          </ac:picMkLst>
        </pc:picChg>
        <pc:cxnChg chg="mod">
          <ac:chgData name="Ferdi Lethen" userId="6320e5bb8b0b88e6" providerId="LiveId" clId="{6F9CD71F-D324-4434-8858-C2A638FAA4E9}" dt="2023-05-12T12:52:47.593" v="1594" actId="1076"/>
          <ac:cxnSpMkLst>
            <pc:docMk/>
            <pc:sldMk cId="2346989563" sldId="394"/>
            <ac:cxnSpMk id="11" creationId="{056DC02C-DB46-7671-31AA-EB753D99EFCD}"/>
          </ac:cxnSpMkLst>
        </pc:cxnChg>
      </pc:sldChg>
      <pc:sldChg chg="addSp modSp add mod">
        <pc:chgData name="Ferdi Lethen" userId="6320e5bb8b0b88e6" providerId="LiveId" clId="{6F9CD71F-D324-4434-8858-C2A638FAA4E9}" dt="2023-05-30T07:20:44.114" v="1710" actId="1076"/>
        <pc:sldMkLst>
          <pc:docMk/>
          <pc:sldMk cId="3695169008" sldId="395"/>
        </pc:sldMkLst>
        <pc:picChg chg="add mod">
          <ac:chgData name="Ferdi Lethen" userId="6320e5bb8b0b88e6" providerId="LiveId" clId="{6F9CD71F-D324-4434-8858-C2A638FAA4E9}" dt="2023-05-30T07:20:44.114" v="1710" actId="1076"/>
          <ac:picMkLst>
            <pc:docMk/>
            <pc:sldMk cId="3695169008" sldId="395"/>
            <ac:picMk id="2" creationId="{B033ECC9-66E2-7C32-077D-EE620E1937F6}"/>
          </ac:picMkLst>
        </pc:picChg>
        <pc:picChg chg="mod">
          <ac:chgData name="Ferdi Lethen" userId="6320e5bb8b0b88e6" providerId="LiveId" clId="{6F9CD71F-D324-4434-8858-C2A638FAA4E9}" dt="2023-05-30T07:20:39.134" v="1709" actId="1076"/>
          <ac:picMkLst>
            <pc:docMk/>
            <pc:sldMk cId="3695169008" sldId="395"/>
            <ac:picMk id="3" creationId="{1EFF21C5-6A33-6BA0-FCD6-EB12A76C8D17}"/>
          </ac:picMkLst>
        </pc:picChg>
        <pc:picChg chg="mod">
          <ac:chgData name="Ferdi Lethen" userId="6320e5bb8b0b88e6" providerId="LiveId" clId="{6F9CD71F-D324-4434-8858-C2A638FAA4E9}" dt="2023-05-12T13:01:27.955" v="1663" actId="14826"/>
          <ac:picMkLst>
            <pc:docMk/>
            <pc:sldMk cId="3695169008" sldId="395"/>
            <ac:picMk id="5" creationId="{E506ED0F-B57E-3D76-1067-7C044CE15B73}"/>
          </ac:picMkLst>
        </pc:picChg>
      </pc:sldChg>
      <pc:sldChg chg="addSp delSp modSp add mod ord">
        <pc:chgData name="Ferdi Lethen" userId="6320e5bb8b0b88e6" providerId="LiveId" clId="{6F9CD71F-D324-4434-8858-C2A638FAA4E9}" dt="2023-05-30T07:20:25.529" v="1703"/>
        <pc:sldMkLst>
          <pc:docMk/>
          <pc:sldMk cId="851162740" sldId="396"/>
        </pc:sldMkLst>
        <pc:spChg chg="mod">
          <ac:chgData name="Ferdi Lethen" userId="6320e5bb8b0b88e6" providerId="LiveId" clId="{6F9CD71F-D324-4434-8858-C2A638FAA4E9}" dt="2023-05-12T09:44:34.808" v="806" actId="20577"/>
          <ac:spMkLst>
            <pc:docMk/>
            <pc:sldMk cId="851162740" sldId="396"/>
            <ac:spMk id="4" creationId="{EF427924-A79C-5577-E12D-F35C62185442}"/>
          </ac:spMkLst>
        </pc:spChg>
        <pc:picChg chg="add mod">
          <ac:chgData name="Ferdi Lethen" userId="6320e5bb8b0b88e6" providerId="LiveId" clId="{6F9CD71F-D324-4434-8858-C2A638FAA4E9}" dt="2023-05-30T07:20:20.625" v="1701"/>
          <ac:picMkLst>
            <pc:docMk/>
            <pc:sldMk cId="851162740" sldId="396"/>
            <ac:picMk id="2" creationId="{7A78F5FE-BBF9-E0C7-1265-10FDC0145AA9}"/>
          </ac:picMkLst>
        </pc:picChg>
        <pc:picChg chg="add del mod">
          <ac:chgData name="Ferdi Lethen" userId="6320e5bb8b0b88e6" providerId="LiveId" clId="{6F9CD71F-D324-4434-8858-C2A638FAA4E9}" dt="2023-05-30T07:20:25.529" v="1703"/>
          <ac:picMkLst>
            <pc:docMk/>
            <pc:sldMk cId="851162740" sldId="396"/>
            <ac:picMk id="3" creationId="{1FDB48E8-8D34-1D96-C18D-8640F27C4311}"/>
          </ac:picMkLst>
        </pc:picChg>
      </pc:sldChg>
      <pc:sldChg chg="addSp modSp add mod ord">
        <pc:chgData name="Ferdi Lethen" userId="6320e5bb8b0b88e6" providerId="LiveId" clId="{6F9CD71F-D324-4434-8858-C2A638FAA4E9}" dt="2023-05-30T07:20:18.373" v="1700"/>
        <pc:sldMkLst>
          <pc:docMk/>
          <pc:sldMk cId="875884028" sldId="397"/>
        </pc:sldMkLst>
        <pc:spChg chg="mod">
          <ac:chgData name="Ferdi Lethen" userId="6320e5bb8b0b88e6" providerId="LiveId" clId="{6F9CD71F-D324-4434-8858-C2A638FAA4E9}" dt="2023-05-12T09:44:02.818" v="780" actId="20577"/>
          <ac:spMkLst>
            <pc:docMk/>
            <pc:sldMk cId="875884028" sldId="397"/>
            <ac:spMk id="4" creationId="{EF427924-A79C-5577-E12D-F35C62185442}"/>
          </ac:spMkLst>
        </pc:spChg>
        <pc:picChg chg="add mod">
          <ac:chgData name="Ferdi Lethen" userId="6320e5bb8b0b88e6" providerId="LiveId" clId="{6F9CD71F-D324-4434-8858-C2A638FAA4E9}" dt="2023-05-30T07:20:18.373" v="1700"/>
          <ac:picMkLst>
            <pc:docMk/>
            <pc:sldMk cId="875884028" sldId="397"/>
            <ac:picMk id="2" creationId="{2D172EE3-F76D-83CB-E615-72AD85BA1694}"/>
          </ac:picMkLst>
        </pc:picChg>
      </pc:sldChg>
      <pc:sldChg chg="addSp modSp add mod ord">
        <pc:chgData name="Ferdi Lethen" userId="6320e5bb8b0b88e6" providerId="LiveId" clId="{6F9CD71F-D324-4434-8858-C2A638FAA4E9}" dt="2023-05-30T07:20:30.044" v="1705"/>
        <pc:sldMkLst>
          <pc:docMk/>
          <pc:sldMk cId="485304008" sldId="398"/>
        </pc:sldMkLst>
        <pc:spChg chg="mod">
          <ac:chgData name="Ferdi Lethen" userId="6320e5bb8b0b88e6" providerId="LiveId" clId="{6F9CD71F-D324-4434-8858-C2A638FAA4E9}" dt="2023-05-12T12:58:54.561" v="1659" actId="20577"/>
          <ac:spMkLst>
            <pc:docMk/>
            <pc:sldMk cId="485304008" sldId="398"/>
            <ac:spMk id="4" creationId="{EF427924-A79C-5577-E12D-F35C62185442}"/>
          </ac:spMkLst>
        </pc:spChg>
        <pc:picChg chg="add mod">
          <ac:chgData name="Ferdi Lethen" userId="6320e5bb8b0b88e6" providerId="LiveId" clId="{6F9CD71F-D324-4434-8858-C2A638FAA4E9}" dt="2023-05-30T07:20:30.044" v="1705"/>
          <ac:picMkLst>
            <pc:docMk/>
            <pc:sldMk cId="485304008" sldId="398"/>
            <ac:picMk id="2" creationId="{357E6A45-B37A-31DD-1FED-C3ADD398539A}"/>
          </ac:picMkLst>
        </pc:picChg>
      </pc:sldChg>
      <pc:sldChg chg="addSp delSp modSp add mod ord modAnim">
        <pc:chgData name="Ferdi Lethen" userId="6320e5bb8b0b88e6" providerId="LiveId" clId="{6F9CD71F-D324-4434-8858-C2A638FAA4E9}" dt="2023-05-30T07:20:16.507" v="1699"/>
        <pc:sldMkLst>
          <pc:docMk/>
          <pc:sldMk cId="2423064075" sldId="399"/>
        </pc:sldMkLst>
        <pc:spChg chg="mod">
          <ac:chgData name="Ferdi Lethen" userId="6320e5bb8b0b88e6" providerId="LiveId" clId="{6F9CD71F-D324-4434-8858-C2A638FAA4E9}" dt="2023-05-12T12:54:22.609" v="1620" actId="14100"/>
          <ac:spMkLst>
            <pc:docMk/>
            <pc:sldMk cId="2423064075" sldId="399"/>
            <ac:spMk id="2" creationId="{D3A4B7CE-DD4A-D00C-8A84-A2C211C0F98B}"/>
          </ac:spMkLst>
        </pc:spChg>
        <pc:spChg chg="mod">
          <ac:chgData name="Ferdi Lethen" userId="6320e5bb8b0b88e6" providerId="LiveId" clId="{6F9CD71F-D324-4434-8858-C2A638FAA4E9}" dt="2023-05-12T12:53:58.950" v="1612" actId="2085"/>
          <ac:spMkLst>
            <pc:docMk/>
            <pc:sldMk cId="2423064075" sldId="399"/>
            <ac:spMk id="3" creationId="{A0332DFE-5107-13CE-F990-3173451340FF}"/>
          </ac:spMkLst>
        </pc:spChg>
        <pc:spChg chg="add mod">
          <ac:chgData name="Ferdi Lethen" userId="6320e5bb8b0b88e6" providerId="LiveId" clId="{6F9CD71F-D324-4434-8858-C2A638FAA4E9}" dt="2023-05-12T12:57:04.553" v="1630" actId="1076"/>
          <ac:spMkLst>
            <pc:docMk/>
            <pc:sldMk cId="2423064075" sldId="399"/>
            <ac:spMk id="4" creationId="{C5B9B810-3412-09DC-ED81-A7A19D958F8B}"/>
          </ac:spMkLst>
        </pc:spChg>
        <pc:spChg chg="del mod">
          <ac:chgData name="Ferdi Lethen" userId="6320e5bb8b0b88e6" providerId="LiveId" clId="{6F9CD71F-D324-4434-8858-C2A638FAA4E9}" dt="2023-05-12T12:53:08.797" v="1597" actId="478"/>
          <ac:spMkLst>
            <pc:docMk/>
            <pc:sldMk cId="2423064075" sldId="399"/>
            <ac:spMk id="6" creationId="{5AB4D4DD-B79B-2B77-FD57-442C748FD9EE}"/>
          </ac:spMkLst>
        </pc:spChg>
        <pc:spChg chg="mod">
          <ac:chgData name="Ferdi Lethen" userId="6320e5bb8b0b88e6" providerId="LiveId" clId="{6F9CD71F-D324-4434-8858-C2A638FAA4E9}" dt="2023-05-12T12:54:35.157" v="1623" actId="242"/>
          <ac:spMkLst>
            <pc:docMk/>
            <pc:sldMk cId="2423064075" sldId="399"/>
            <ac:spMk id="8" creationId="{CB86AF9E-D8F3-9986-C4DE-0DA216056BB1}"/>
          </ac:spMkLst>
        </pc:spChg>
        <pc:spChg chg="mod">
          <ac:chgData name="Ferdi Lethen" userId="6320e5bb8b0b88e6" providerId="LiveId" clId="{6F9CD71F-D324-4434-8858-C2A638FAA4E9}" dt="2023-05-12T12:54:08.393" v="1615" actId="1076"/>
          <ac:spMkLst>
            <pc:docMk/>
            <pc:sldMk cId="2423064075" sldId="399"/>
            <ac:spMk id="10" creationId="{D3E1548C-83D9-4656-DA2A-47EC462AA173}"/>
          </ac:spMkLst>
        </pc:spChg>
        <pc:picChg chg="add mod">
          <ac:chgData name="Ferdi Lethen" userId="6320e5bb8b0b88e6" providerId="LiveId" clId="{6F9CD71F-D324-4434-8858-C2A638FAA4E9}" dt="2023-05-30T07:20:16.507" v="1699"/>
          <ac:picMkLst>
            <pc:docMk/>
            <pc:sldMk cId="2423064075" sldId="399"/>
            <ac:picMk id="5" creationId="{43382A38-9ACD-0AA1-4273-D65164111274}"/>
          </ac:picMkLst>
        </pc:picChg>
        <pc:picChg chg="mod">
          <ac:chgData name="Ferdi Lethen" userId="6320e5bb8b0b88e6" providerId="LiveId" clId="{6F9CD71F-D324-4434-8858-C2A638FAA4E9}" dt="2023-05-12T12:53:04.997" v="1596" actId="14826"/>
          <ac:picMkLst>
            <pc:docMk/>
            <pc:sldMk cId="2423064075" sldId="399"/>
            <ac:picMk id="7" creationId="{30EA4EFA-FFAA-DD80-B68E-4EFC04008C19}"/>
          </ac:picMkLst>
        </pc:picChg>
        <pc:cxnChg chg="mod">
          <ac:chgData name="Ferdi Lethen" userId="6320e5bb8b0b88e6" providerId="LiveId" clId="{6F9CD71F-D324-4434-8858-C2A638FAA4E9}" dt="2023-05-12T12:54:06.262" v="1614" actId="1076"/>
          <ac:cxnSpMkLst>
            <pc:docMk/>
            <pc:sldMk cId="2423064075" sldId="399"/>
            <ac:cxnSpMk id="11" creationId="{03B59D62-C541-8DCE-6CDC-1C80E2B3B1D7}"/>
          </ac:cxnSpMkLst>
        </pc:cxnChg>
      </pc:sldChg>
      <pc:sldChg chg="addSp delSp modSp add mod ord">
        <pc:chgData name="Ferdi Lethen" userId="6320e5bb8b0b88e6" providerId="LiveId" clId="{6F9CD71F-D324-4434-8858-C2A638FAA4E9}" dt="2023-05-30T07:20:28.324" v="1704"/>
        <pc:sldMkLst>
          <pc:docMk/>
          <pc:sldMk cId="1458384942" sldId="400"/>
        </pc:sldMkLst>
        <pc:spChg chg="mod ord">
          <ac:chgData name="Ferdi Lethen" userId="6320e5bb8b0b88e6" providerId="LiveId" clId="{6F9CD71F-D324-4434-8858-C2A638FAA4E9}" dt="2023-05-12T12:58:41.620" v="1648" actId="14100"/>
          <ac:spMkLst>
            <pc:docMk/>
            <pc:sldMk cId="1458384942" sldId="400"/>
            <ac:spMk id="6" creationId="{5F7B0426-81B8-A66E-C7A9-9FBF18073010}"/>
          </ac:spMkLst>
        </pc:spChg>
        <pc:spChg chg="mod">
          <ac:chgData name="Ferdi Lethen" userId="6320e5bb8b0b88e6" providerId="LiveId" clId="{6F9CD71F-D324-4434-8858-C2A638FAA4E9}" dt="2023-05-12T12:58:09.962" v="1637" actId="1076"/>
          <ac:spMkLst>
            <pc:docMk/>
            <pc:sldMk cId="1458384942" sldId="400"/>
            <ac:spMk id="8" creationId="{7D3DAAE5-22F4-553A-ECB4-D41D9E149E42}"/>
          </ac:spMkLst>
        </pc:spChg>
        <pc:spChg chg="mod">
          <ac:chgData name="Ferdi Lethen" userId="6320e5bb8b0b88e6" providerId="LiveId" clId="{6F9CD71F-D324-4434-8858-C2A638FAA4E9}" dt="2023-05-12T12:58:09.962" v="1637" actId="1076"/>
          <ac:spMkLst>
            <pc:docMk/>
            <pc:sldMk cId="1458384942" sldId="400"/>
            <ac:spMk id="9" creationId="{0AB3D802-13CC-FE70-5644-BB2E747A3896}"/>
          </ac:spMkLst>
        </pc:spChg>
        <pc:spChg chg="mod ord">
          <ac:chgData name="Ferdi Lethen" userId="6320e5bb8b0b88e6" providerId="LiveId" clId="{6F9CD71F-D324-4434-8858-C2A638FAA4E9}" dt="2023-05-12T12:58:33.148" v="1645" actId="166"/>
          <ac:spMkLst>
            <pc:docMk/>
            <pc:sldMk cId="1458384942" sldId="400"/>
            <ac:spMk id="16" creationId="{093967F0-A33E-FEA4-F878-D4F68572D55E}"/>
          </ac:spMkLst>
        </pc:spChg>
        <pc:picChg chg="add mod">
          <ac:chgData name="Ferdi Lethen" userId="6320e5bb8b0b88e6" providerId="LiveId" clId="{6F9CD71F-D324-4434-8858-C2A638FAA4E9}" dt="2023-05-30T07:20:28.324" v="1704"/>
          <ac:picMkLst>
            <pc:docMk/>
            <pc:sldMk cId="1458384942" sldId="400"/>
            <ac:picMk id="2" creationId="{054EB0C0-0167-79F0-FFC7-5D1B55C86A0E}"/>
          </ac:picMkLst>
        </pc:picChg>
        <pc:picChg chg="del">
          <ac:chgData name="Ferdi Lethen" userId="6320e5bb8b0b88e6" providerId="LiveId" clId="{6F9CD71F-D324-4434-8858-C2A638FAA4E9}" dt="2023-05-12T10:36:25.502" v="980" actId="478"/>
          <ac:picMkLst>
            <pc:docMk/>
            <pc:sldMk cId="1458384942" sldId="400"/>
            <ac:picMk id="4" creationId="{981E99D8-2BC3-184A-4317-D60F18C239E4}"/>
          </ac:picMkLst>
        </pc:picChg>
        <pc:picChg chg="del">
          <ac:chgData name="Ferdi Lethen" userId="6320e5bb8b0b88e6" providerId="LiveId" clId="{6F9CD71F-D324-4434-8858-C2A638FAA4E9}" dt="2023-05-12T10:36:25.502" v="980" actId="478"/>
          <ac:picMkLst>
            <pc:docMk/>
            <pc:sldMk cId="1458384942" sldId="400"/>
            <ac:picMk id="10" creationId="{C33B22C0-5E17-5E8C-1BBA-FE46BD11BCE8}"/>
          </ac:picMkLst>
        </pc:picChg>
        <pc:picChg chg="del">
          <ac:chgData name="Ferdi Lethen" userId="6320e5bb8b0b88e6" providerId="LiveId" clId="{6F9CD71F-D324-4434-8858-C2A638FAA4E9}" dt="2023-05-12T10:36:25.502" v="980" actId="478"/>
          <ac:picMkLst>
            <pc:docMk/>
            <pc:sldMk cId="1458384942" sldId="400"/>
            <ac:picMk id="13" creationId="{B40310FA-DF02-D96F-B2DB-B80808AEDFD9}"/>
          </ac:picMkLst>
        </pc:picChg>
        <pc:picChg chg="del">
          <ac:chgData name="Ferdi Lethen" userId="6320e5bb8b0b88e6" providerId="LiveId" clId="{6F9CD71F-D324-4434-8858-C2A638FAA4E9}" dt="2023-05-12T10:36:25.502" v="980" actId="478"/>
          <ac:picMkLst>
            <pc:docMk/>
            <pc:sldMk cId="1458384942" sldId="400"/>
            <ac:picMk id="15" creationId="{47B09754-294B-189D-E457-704187DB1AD5}"/>
          </ac:picMkLst>
        </pc:picChg>
        <pc:cxnChg chg="mod">
          <ac:chgData name="Ferdi Lethen" userId="6320e5bb8b0b88e6" providerId="LiveId" clId="{6F9CD71F-D324-4434-8858-C2A638FAA4E9}" dt="2023-05-12T12:58:15.225" v="1639" actId="1076"/>
          <ac:cxnSpMkLst>
            <pc:docMk/>
            <pc:sldMk cId="1458384942" sldId="400"/>
            <ac:cxnSpMk id="11" creationId="{056DC02C-DB46-7671-31AA-EB753D99EFCD}"/>
          </ac:cxnSpMkLst>
        </pc:cxnChg>
      </pc:sldChg>
      <pc:sldChg chg="delSp modSp add del mod ord">
        <pc:chgData name="Ferdi Lethen" userId="6320e5bb8b0b88e6" providerId="LiveId" clId="{6F9CD71F-D324-4434-8858-C2A638FAA4E9}" dt="2023-05-12T10:03:57.273" v="921" actId="47"/>
        <pc:sldMkLst>
          <pc:docMk/>
          <pc:sldMk cId="2546408922" sldId="400"/>
        </pc:sldMkLst>
        <pc:spChg chg="del mod">
          <ac:chgData name="Ferdi Lethen" userId="6320e5bb8b0b88e6" providerId="LiveId" clId="{6F9CD71F-D324-4434-8858-C2A638FAA4E9}" dt="2023-05-12T10:03:37.260" v="916" actId="21"/>
          <ac:spMkLst>
            <pc:docMk/>
            <pc:sldMk cId="2546408922" sldId="400"/>
            <ac:spMk id="16" creationId="{093967F0-A33E-FEA4-F878-D4F68572D55E}"/>
          </ac:spMkLst>
        </pc:spChg>
        <pc:picChg chg="del">
          <ac:chgData name="Ferdi Lethen" userId="6320e5bb8b0b88e6" providerId="LiveId" clId="{6F9CD71F-D324-4434-8858-C2A638FAA4E9}" dt="2023-05-12T09:53:29.926" v="911" actId="478"/>
          <ac:picMkLst>
            <pc:docMk/>
            <pc:sldMk cId="2546408922" sldId="400"/>
            <ac:picMk id="3" creationId="{15298786-6AB6-5B6E-84AA-0646E86BDFC1}"/>
          </ac:picMkLst>
        </pc:picChg>
      </pc:sldChg>
      <pc:sldChg chg="addSp modSp add">
        <pc:chgData name="Ferdi Lethen" userId="6320e5bb8b0b88e6" providerId="LiveId" clId="{6F9CD71F-D324-4434-8858-C2A638FAA4E9}" dt="2023-05-30T07:19:31.721" v="1685"/>
        <pc:sldMkLst>
          <pc:docMk/>
          <pc:sldMk cId="4193735703" sldId="401"/>
        </pc:sldMkLst>
        <pc:picChg chg="add mod">
          <ac:chgData name="Ferdi Lethen" userId="6320e5bb8b0b88e6" providerId="LiveId" clId="{6F9CD71F-D324-4434-8858-C2A638FAA4E9}" dt="2023-05-30T07:19:31.721" v="1685"/>
          <ac:picMkLst>
            <pc:docMk/>
            <pc:sldMk cId="4193735703" sldId="401"/>
            <ac:picMk id="2" creationId="{7F5A315C-D90B-BD37-2BBE-32C8171D241D}"/>
          </ac:picMkLst>
        </pc:picChg>
        <pc:picChg chg="mod">
          <ac:chgData name="Ferdi Lethen" userId="6320e5bb8b0b88e6" providerId="LiveId" clId="{6F9CD71F-D324-4434-8858-C2A638FAA4E9}" dt="2023-05-12T13:04:01.079" v="1666" actId="14826"/>
          <ac:picMkLst>
            <pc:docMk/>
            <pc:sldMk cId="4193735703" sldId="401"/>
            <ac:picMk id="9" creationId="{6B556D0A-E472-80B7-B84A-30F888031129}"/>
          </ac:picMkLst>
        </pc:picChg>
      </pc:sldChg>
      <pc:sldChg chg="delSp modSp add mod ord setBg">
        <pc:chgData name="Ferdi Lethen" userId="6320e5bb8b0b88e6" providerId="LiveId" clId="{6F9CD71F-D324-4434-8858-C2A638FAA4E9}" dt="2023-05-30T07:19:07.758" v="1675" actId="478"/>
        <pc:sldMkLst>
          <pc:docMk/>
          <pc:sldMk cId="2727288073" sldId="4860"/>
        </pc:sldMkLst>
        <pc:spChg chg="del mod">
          <ac:chgData name="Ferdi Lethen" userId="6320e5bb8b0b88e6" providerId="LiveId" clId="{6F9CD71F-D324-4434-8858-C2A638FAA4E9}" dt="2023-05-30T07:19:07.758" v="1675" actId="478"/>
          <ac:spMkLst>
            <pc:docMk/>
            <pc:sldMk cId="2727288073" sldId="4860"/>
            <ac:spMk id="17" creationId="{58C61608-31F9-4507-9179-A8169D17B2DB}"/>
          </ac:spMkLst>
        </pc:spChg>
      </pc:sldChg>
      <pc:sldChg chg="add ord setBg">
        <pc:chgData name="Ferdi Lethen" userId="6320e5bb8b0b88e6" providerId="LiveId" clId="{6F9CD71F-D324-4434-8858-C2A638FAA4E9}" dt="2023-05-30T07:16:42.079" v="1671"/>
        <pc:sldMkLst>
          <pc:docMk/>
          <pc:sldMk cId="2837063339" sldId="4909"/>
        </pc:sldMkLst>
      </pc:sldChg>
    </pc:docChg>
  </pc:docChgLst>
  <pc:docChgLst>
    <pc:chgData name="Ferdi Lethen" userId="6320e5bb8b0b88e6" providerId="LiveId" clId="{02D425C4-C297-4E1C-A115-235DEAECCBF9}"/>
    <pc:docChg chg="undo custSel addSld delSld modSld sldOrd">
      <pc:chgData name="Ferdi Lethen" userId="6320e5bb8b0b88e6" providerId="LiveId" clId="{02D425C4-C297-4E1C-A115-235DEAECCBF9}" dt="2023-05-11T19:23:34.871" v="366" actId="6549"/>
      <pc:docMkLst>
        <pc:docMk/>
      </pc:docMkLst>
      <pc:sldChg chg="del">
        <pc:chgData name="Ferdi Lethen" userId="6320e5bb8b0b88e6" providerId="LiveId" clId="{02D425C4-C297-4E1C-A115-235DEAECCBF9}" dt="2023-05-11T18:35:03.631" v="2" actId="47"/>
        <pc:sldMkLst>
          <pc:docMk/>
          <pc:sldMk cId="1288745682" sldId="256"/>
        </pc:sldMkLst>
      </pc:sldChg>
      <pc:sldChg chg="del">
        <pc:chgData name="Ferdi Lethen" userId="6320e5bb8b0b88e6" providerId="LiveId" clId="{02D425C4-C297-4E1C-A115-235DEAECCBF9}" dt="2023-05-11T18:37:37.613" v="40" actId="47"/>
        <pc:sldMkLst>
          <pc:docMk/>
          <pc:sldMk cId="1248407200" sldId="272"/>
        </pc:sldMkLst>
      </pc:sldChg>
      <pc:sldChg chg="del">
        <pc:chgData name="Ferdi Lethen" userId="6320e5bb8b0b88e6" providerId="LiveId" clId="{02D425C4-C297-4E1C-A115-235DEAECCBF9}" dt="2023-05-11T18:35:03.631" v="2" actId="47"/>
        <pc:sldMkLst>
          <pc:docMk/>
          <pc:sldMk cId="1063494692" sldId="278"/>
        </pc:sldMkLst>
      </pc:sldChg>
      <pc:sldChg chg="del">
        <pc:chgData name="Ferdi Lethen" userId="6320e5bb8b0b88e6" providerId="LiveId" clId="{02D425C4-C297-4E1C-A115-235DEAECCBF9}" dt="2023-05-11T18:37:37.613" v="40" actId="47"/>
        <pc:sldMkLst>
          <pc:docMk/>
          <pc:sldMk cId="2078084996" sldId="288"/>
        </pc:sldMkLst>
      </pc:sldChg>
      <pc:sldChg chg="modSp mod">
        <pc:chgData name="Ferdi Lethen" userId="6320e5bb8b0b88e6" providerId="LiveId" clId="{02D425C4-C297-4E1C-A115-235DEAECCBF9}" dt="2023-05-11T19:10:08.776" v="320"/>
        <pc:sldMkLst>
          <pc:docMk/>
          <pc:sldMk cId="798199956" sldId="289"/>
        </pc:sldMkLst>
        <pc:spChg chg="mod">
          <ac:chgData name="Ferdi Lethen" userId="6320e5bb8b0b88e6" providerId="LiveId" clId="{02D425C4-C297-4E1C-A115-235DEAECCBF9}" dt="2023-05-11T19:10:08.776" v="320"/>
          <ac:spMkLst>
            <pc:docMk/>
            <pc:sldMk cId="798199956" sldId="289"/>
            <ac:spMk id="6" creationId="{CD11CF6D-B9F4-CB95-7451-379E31E1FA2A}"/>
          </ac:spMkLst>
        </pc:spChg>
      </pc:sldChg>
      <pc:sldChg chg="del">
        <pc:chgData name="Ferdi Lethen" userId="6320e5bb8b0b88e6" providerId="LiveId" clId="{02D425C4-C297-4E1C-A115-235DEAECCBF9}" dt="2023-05-11T19:03:58.581" v="318" actId="47"/>
        <pc:sldMkLst>
          <pc:docMk/>
          <pc:sldMk cId="268983312" sldId="292"/>
        </pc:sldMkLst>
      </pc:sldChg>
      <pc:sldChg chg="modSp add mod setBg">
        <pc:chgData name="Ferdi Lethen" userId="6320e5bb8b0b88e6" providerId="LiveId" clId="{02D425C4-C297-4E1C-A115-235DEAECCBF9}" dt="2023-05-11T18:36:58.701" v="34" actId="20577"/>
        <pc:sldMkLst>
          <pc:docMk/>
          <pc:sldMk cId="2733604205" sldId="299"/>
        </pc:sldMkLst>
        <pc:spChg chg="mod">
          <ac:chgData name="Ferdi Lethen" userId="6320e5bb8b0b88e6" providerId="LiveId" clId="{02D425C4-C297-4E1C-A115-235DEAECCBF9}" dt="2023-05-11T18:36:58.701" v="34" actId="20577"/>
          <ac:spMkLst>
            <pc:docMk/>
            <pc:sldMk cId="2733604205" sldId="299"/>
            <ac:spMk id="4" creationId="{EF427924-A79C-5577-E12D-F35C62185442}"/>
          </ac:spMkLst>
        </pc:spChg>
      </pc:sldChg>
      <pc:sldChg chg="add">
        <pc:chgData name="Ferdi Lethen" userId="6320e5bb8b0b88e6" providerId="LiveId" clId="{02D425C4-C297-4E1C-A115-235DEAECCBF9}" dt="2023-05-11T18:34:39.913" v="0"/>
        <pc:sldMkLst>
          <pc:docMk/>
          <pc:sldMk cId="5500762" sldId="319"/>
        </pc:sldMkLst>
      </pc:sldChg>
      <pc:sldChg chg="modSp add mod">
        <pc:chgData name="Ferdi Lethen" userId="6320e5bb8b0b88e6" providerId="LiveId" clId="{02D425C4-C297-4E1C-A115-235DEAECCBF9}" dt="2023-05-11T18:40:24.526" v="127" actId="20577"/>
        <pc:sldMkLst>
          <pc:docMk/>
          <pc:sldMk cId="3973795126" sldId="324"/>
        </pc:sldMkLst>
        <pc:spChg chg="mod">
          <ac:chgData name="Ferdi Lethen" userId="6320e5bb8b0b88e6" providerId="LiveId" clId="{02D425C4-C297-4E1C-A115-235DEAECCBF9}" dt="2023-05-11T18:40:24.526" v="127" actId="20577"/>
          <ac:spMkLst>
            <pc:docMk/>
            <pc:sldMk cId="3973795126" sldId="324"/>
            <ac:spMk id="2" creationId="{46794146-E844-0D28-F875-0DD90CE37D48}"/>
          </ac:spMkLst>
        </pc:spChg>
        <pc:spChg chg="mod">
          <ac:chgData name="Ferdi Lethen" userId="6320e5bb8b0b88e6" providerId="LiveId" clId="{02D425C4-C297-4E1C-A115-235DEAECCBF9}" dt="2023-05-11T18:40:16.873" v="106"/>
          <ac:spMkLst>
            <pc:docMk/>
            <pc:sldMk cId="3973795126" sldId="324"/>
            <ac:spMk id="4" creationId="{4B21AA6E-DD29-9CAF-3EF0-735162EEB1AB}"/>
          </ac:spMkLst>
        </pc:spChg>
      </pc:sldChg>
      <pc:sldChg chg="modSp add mod">
        <pc:chgData name="Ferdi Lethen" userId="6320e5bb8b0b88e6" providerId="LiveId" clId="{02D425C4-C297-4E1C-A115-235DEAECCBF9}" dt="2023-05-11T18:37:21.689" v="39" actId="20577"/>
        <pc:sldMkLst>
          <pc:docMk/>
          <pc:sldMk cId="3150795958" sldId="372"/>
        </pc:sldMkLst>
        <pc:spChg chg="mod">
          <ac:chgData name="Ferdi Lethen" userId="6320e5bb8b0b88e6" providerId="LiveId" clId="{02D425C4-C297-4E1C-A115-235DEAECCBF9}" dt="2023-05-11T18:37:21.689" v="39" actId="20577"/>
          <ac:spMkLst>
            <pc:docMk/>
            <pc:sldMk cId="3150795958" sldId="372"/>
            <ac:spMk id="4" creationId="{EF427924-A79C-5577-E12D-F35C62185442}"/>
          </ac:spMkLst>
        </pc:spChg>
      </pc:sldChg>
      <pc:sldChg chg="modSp add mod">
        <pc:chgData name="Ferdi Lethen" userId="6320e5bb8b0b88e6" providerId="LiveId" clId="{02D425C4-C297-4E1C-A115-235DEAECCBF9}" dt="2023-05-11T18:39:49.064" v="90" actId="20577"/>
        <pc:sldMkLst>
          <pc:docMk/>
          <pc:sldMk cId="1699070721" sldId="373"/>
        </pc:sldMkLst>
        <pc:spChg chg="mod">
          <ac:chgData name="Ferdi Lethen" userId="6320e5bb8b0b88e6" providerId="LiveId" clId="{02D425C4-C297-4E1C-A115-235DEAECCBF9}" dt="2023-05-11T18:39:49.064" v="90" actId="20577"/>
          <ac:spMkLst>
            <pc:docMk/>
            <pc:sldMk cId="1699070721" sldId="373"/>
            <ac:spMk id="2" creationId="{30F3542A-2DA1-FA6F-56C9-E7B13FB543A0}"/>
          </ac:spMkLst>
        </pc:spChg>
        <pc:spChg chg="mod">
          <ac:chgData name="Ferdi Lethen" userId="6320e5bb8b0b88e6" providerId="LiveId" clId="{02D425C4-C297-4E1C-A115-235DEAECCBF9}" dt="2023-05-11T18:39:41.405" v="75" actId="21"/>
          <ac:spMkLst>
            <pc:docMk/>
            <pc:sldMk cId="1699070721" sldId="373"/>
            <ac:spMk id="3" creationId="{0096A3B6-FBC6-8DC2-F699-1876B03C7DB5}"/>
          </ac:spMkLst>
        </pc:spChg>
        <pc:spChg chg="mod">
          <ac:chgData name="Ferdi Lethen" userId="6320e5bb8b0b88e6" providerId="LiveId" clId="{02D425C4-C297-4E1C-A115-235DEAECCBF9}" dt="2023-05-11T18:39:11.206" v="71"/>
          <ac:spMkLst>
            <pc:docMk/>
            <pc:sldMk cId="1699070721" sldId="373"/>
            <ac:spMk id="4" creationId="{EF427924-A79C-5577-E12D-F35C62185442}"/>
          </ac:spMkLst>
        </pc:spChg>
      </pc:sldChg>
      <pc:sldChg chg="modSp add mod">
        <pc:chgData name="Ferdi Lethen" userId="6320e5bb8b0b88e6" providerId="LiveId" clId="{02D425C4-C297-4E1C-A115-235DEAECCBF9}" dt="2023-05-11T18:43:32.577" v="196" actId="20577"/>
        <pc:sldMkLst>
          <pc:docMk/>
          <pc:sldMk cId="1418872502" sldId="374"/>
        </pc:sldMkLst>
        <pc:spChg chg="mod">
          <ac:chgData name="Ferdi Lethen" userId="6320e5bb8b0b88e6" providerId="LiveId" clId="{02D425C4-C297-4E1C-A115-235DEAECCBF9}" dt="2023-05-11T18:40:04.333" v="104" actId="20577"/>
          <ac:spMkLst>
            <pc:docMk/>
            <pc:sldMk cId="1418872502" sldId="374"/>
            <ac:spMk id="4" creationId="{0472367A-7A04-2D98-9762-42ACA8EABBE0}"/>
          </ac:spMkLst>
        </pc:spChg>
        <pc:spChg chg="mod">
          <ac:chgData name="Ferdi Lethen" userId="6320e5bb8b0b88e6" providerId="LiveId" clId="{02D425C4-C297-4E1C-A115-235DEAECCBF9}" dt="2023-05-11T18:39:59.265" v="91"/>
          <ac:spMkLst>
            <pc:docMk/>
            <pc:sldMk cId="1418872502" sldId="374"/>
            <ac:spMk id="10" creationId="{F658F03A-520E-87BD-C895-7B77CFFD5A32}"/>
          </ac:spMkLst>
        </pc:spChg>
        <pc:spChg chg="mod">
          <ac:chgData name="Ferdi Lethen" userId="6320e5bb8b0b88e6" providerId="LiveId" clId="{02D425C4-C297-4E1C-A115-235DEAECCBF9}" dt="2023-05-11T18:42:56.219" v="149"/>
          <ac:spMkLst>
            <pc:docMk/>
            <pc:sldMk cId="1418872502" sldId="374"/>
            <ac:spMk id="27" creationId="{752017CB-2F2B-0AAB-A6EA-5B8614468A06}"/>
          </ac:spMkLst>
        </pc:spChg>
        <pc:spChg chg="mod">
          <ac:chgData name="Ferdi Lethen" userId="6320e5bb8b0b88e6" providerId="LiveId" clId="{02D425C4-C297-4E1C-A115-235DEAECCBF9}" dt="2023-05-11T18:43:32.577" v="196" actId="20577"/>
          <ac:spMkLst>
            <pc:docMk/>
            <pc:sldMk cId="1418872502" sldId="374"/>
            <ac:spMk id="28" creationId="{8C855259-F123-286C-24E5-414E18B2A9EB}"/>
          </ac:spMkLst>
        </pc:spChg>
      </pc:sldChg>
      <pc:sldChg chg="modSp add mod">
        <pc:chgData name="Ferdi Lethen" userId="6320e5bb8b0b88e6" providerId="LiveId" clId="{02D425C4-C297-4E1C-A115-235DEAECCBF9}" dt="2023-05-11T18:40:11.994" v="105"/>
        <pc:sldMkLst>
          <pc:docMk/>
          <pc:sldMk cId="3214551428" sldId="375"/>
        </pc:sldMkLst>
        <pc:spChg chg="mod">
          <ac:chgData name="Ferdi Lethen" userId="6320e5bb8b0b88e6" providerId="LiveId" clId="{02D425C4-C297-4E1C-A115-235DEAECCBF9}" dt="2023-05-11T18:37:46.808" v="41" actId="1076"/>
          <ac:spMkLst>
            <pc:docMk/>
            <pc:sldMk cId="3214551428" sldId="375"/>
            <ac:spMk id="2" creationId="{12E684C9-0881-BAE8-3787-A2FAD98DA5DB}"/>
          </ac:spMkLst>
        </pc:spChg>
        <pc:spChg chg="mod">
          <ac:chgData name="Ferdi Lethen" userId="6320e5bb8b0b88e6" providerId="LiveId" clId="{02D425C4-C297-4E1C-A115-235DEAECCBF9}" dt="2023-05-11T18:38:53.360" v="70" actId="20577"/>
          <ac:spMkLst>
            <pc:docMk/>
            <pc:sldMk cId="3214551428" sldId="375"/>
            <ac:spMk id="3" creationId="{73E6A2F5-213A-6AC7-BA2D-A1D552625B42}"/>
          </ac:spMkLst>
        </pc:spChg>
        <pc:spChg chg="mod">
          <ac:chgData name="Ferdi Lethen" userId="6320e5bb8b0b88e6" providerId="LiveId" clId="{02D425C4-C297-4E1C-A115-235DEAECCBF9}" dt="2023-05-11T18:40:11.994" v="105"/>
          <ac:spMkLst>
            <pc:docMk/>
            <pc:sldMk cId="3214551428" sldId="375"/>
            <ac:spMk id="6" creationId="{4BEDCA00-0AE2-0D2E-842C-AD50F6AAF9CC}"/>
          </ac:spMkLst>
        </pc:spChg>
        <pc:picChg chg="mod">
          <ac:chgData name="Ferdi Lethen" userId="6320e5bb8b0b88e6" providerId="LiveId" clId="{02D425C4-C297-4E1C-A115-235DEAECCBF9}" dt="2023-05-11T18:38:20.157" v="49" actId="1076"/>
          <ac:picMkLst>
            <pc:docMk/>
            <pc:sldMk cId="3214551428" sldId="375"/>
            <ac:picMk id="4" creationId="{20088ED7-C369-DCF2-B7F3-C28DDA794375}"/>
          </ac:picMkLst>
        </pc:picChg>
        <pc:picChg chg="mod">
          <ac:chgData name="Ferdi Lethen" userId="6320e5bb8b0b88e6" providerId="LiveId" clId="{02D425C4-C297-4E1C-A115-235DEAECCBF9}" dt="2023-05-11T18:38:38.751" v="53" actId="14100"/>
          <ac:picMkLst>
            <pc:docMk/>
            <pc:sldMk cId="3214551428" sldId="375"/>
            <ac:picMk id="8" creationId="{F0FDDA6E-CA3E-234E-435B-04293A6F12DB}"/>
          </ac:picMkLst>
        </pc:picChg>
        <pc:picChg chg="mod">
          <ac:chgData name="Ferdi Lethen" userId="6320e5bb8b0b88e6" providerId="LiveId" clId="{02D425C4-C297-4E1C-A115-235DEAECCBF9}" dt="2023-05-11T18:38:15.795" v="48" actId="1076"/>
          <ac:picMkLst>
            <pc:docMk/>
            <pc:sldMk cId="3214551428" sldId="375"/>
            <ac:picMk id="10" creationId="{F0CB85D7-CF08-36B2-2D96-488981C5EADE}"/>
          </ac:picMkLst>
        </pc:picChg>
        <pc:picChg chg="mod">
          <ac:chgData name="Ferdi Lethen" userId="6320e5bb8b0b88e6" providerId="LiveId" clId="{02D425C4-C297-4E1C-A115-235DEAECCBF9}" dt="2023-05-11T18:38:00.226" v="44" actId="1076"/>
          <ac:picMkLst>
            <pc:docMk/>
            <pc:sldMk cId="3214551428" sldId="375"/>
            <ac:picMk id="12" creationId="{6FA6D96D-CBEB-93FE-7E89-855D6178794E}"/>
          </ac:picMkLst>
        </pc:picChg>
        <pc:picChg chg="mod">
          <ac:chgData name="Ferdi Lethen" userId="6320e5bb8b0b88e6" providerId="LiveId" clId="{02D425C4-C297-4E1C-A115-235DEAECCBF9}" dt="2023-05-11T18:37:50.171" v="42" actId="14100"/>
          <ac:picMkLst>
            <pc:docMk/>
            <pc:sldMk cId="3214551428" sldId="375"/>
            <ac:picMk id="13" creationId="{256C83B3-0C3C-93FE-9D54-82D2AAFBCA49}"/>
          </ac:picMkLst>
        </pc:picChg>
      </pc:sldChg>
      <pc:sldChg chg="delSp modSp add mod">
        <pc:chgData name="Ferdi Lethen" userId="6320e5bb8b0b88e6" providerId="LiveId" clId="{02D425C4-C297-4E1C-A115-235DEAECCBF9}" dt="2023-05-11T19:03:49.884" v="317" actId="20577"/>
        <pc:sldMkLst>
          <pc:docMk/>
          <pc:sldMk cId="4274577238" sldId="386"/>
        </pc:sldMkLst>
        <pc:spChg chg="mod">
          <ac:chgData name="Ferdi Lethen" userId="6320e5bb8b0b88e6" providerId="LiveId" clId="{02D425C4-C297-4E1C-A115-235DEAECCBF9}" dt="2023-05-11T19:03:37.595" v="315" actId="1076"/>
          <ac:spMkLst>
            <pc:docMk/>
            <pc:sldMk cId="4274577238" sldId="386"/>
            <ac:spMk id="2" creationId="{D3A4B7CE-DD4A-D00C-8A84-A2C211C0F98B}"/>
          </ac:spMkLst>
        </pc:spChg>
        <pc:spChg chg="del mod">
          <ac:chgData name="Ferdi Lethen" userId="6320e5bb8b0b88e6" providerId="LiveId" clId="{02D425C4-C297-4E1C-A115-235DEAECCBF9}" dt="2023-05-11T19:02:42.439" v="306" actId="478"/>
          <ac:spMkLst>
            <pc:docMk/>
            <pc:sldMk cId="4274577238" sldId="386"/>
            <ac:spMk id="4" creationId="{5643F114-331D-DD85-D226-975E41B8DCCD}"/>
          </ac:spMkLst>
        </pc:spChg>
        <pc:spChg chg="del mod">
          <ac:chgData name="Ferdi Lethen" userId="6320e5bb8b0b88e6" providerId="LiveId" clId="{02D425C4-C297-4E1C-A115-235DEAECCBF9}" dt="2023-05-11T19:02:45.745" v="308" actId="478"/>
          <ac:spMkLst>
            <pc:docMk/>
            <pc:sldMk cId="4274577238" sldId="386"/>
            <ac:spMk id="5" creationId="{46B52D7B-B2D9-F497-C8CE-ADE4B5BF5F1E}"/>
          </ac:spMkLst>
        </pc:spChg>
        <pc:spChg chg="mod">
          <ac:chgData name="Ferdi Lethen" userId="6320e5bb8b0b88e6" providerId="LiveId" clId="{02D425C4-C297-4E1C-A115-235DEAECCBF9}" dt="2023-05-11T19:03:49.884" v="317" actId="20577"/>
          <ac:spMkLst>
            <pc:docMk/>
            <pc:sldMk cId="4274577238" sldId="386"/>
            <ac:spMk id="8" creationId="{CB86AF9E-D8F3-9986-C4DE-0DA216056BB1}"/>
          </ac:spMkLst>
        </pc:spChg>
        <pc:spChg chg="del">
          <ac:chgData name="Ferdi Lethen" userId="6320e5bb8b0b88e6" providerId="LiveId" clId="{02D425C4-C297-4E1C-A115-235DEAECCBF9}" dt="2023-05-11T19:02:49.110" v="309" actId="478"/>
          <ac:spMkLst>
            <pc:docMk/>
            <pc:sldMk cId="4274577238" sldId="386"/>
            <ac:spMk id="9" creationId="{AC5683ED-B80A-2581-94D6-4B8260BF51FB}"/>
          </ac:spMkLst>
        </pc:spChg>
      </pc:sldChg>
      <pc:sldChg chg="modSp add mod ord">
        <pc:chgData name="Ferdi Lethen" userId="6320e5bb8b0b88e6" providerId="LiveId" clId="{02D425C4-C297-4E1C-A115-235DEAECCBF9}" dt="2023-05-11T18:51:14.017" v="242" actId="313"/>
        <pc:sldMkLst>
          <pc:docMk/>
          <pc:sldMk cId="859348651" sldId="387"/>
        </pc:sldMkLst>
        <pc:spChg chg="mod">
          <ac:chgData name="Ferdi Lethen" userId="6320e5bb8b0b88e6" providerId="LiveId" clId="{02D425C4-C297-4E1C-A115-235DEAECCBF9}" dt="2023-05-11T18:51:14.017" v="242" actId="313"/>
          <ac:spMkLst>
            <pc:docMk/>
            <pc:sldMk cId="859348651" sldId="387"/>
            <ac:spMk id="4" creationId="{EF427924-A79C-5577-E12D-F35C62185442}"/>
          </ac:spMkLst>
        </pc:spChg>
      </pc:sldChg>
      <pc:sldChg chg="addSp delSp modSp add mod">
        <pc:chgData name="Ferdi Lethen" userId="6320e5bb8b0b88e6" providerId="LiveId" clId="{02D425C4-C297-4E1C-A115-235DEAECCBF9}" dt="2023-05-11T19:17:03.196" v="363"/>
        <pc:sldMkLst>
          <pc:docMk/>
          <pc:sldMk cId="1601986768" sldId="388"/>
        </pc:sldMkLst>
        <pc:spChg chg="mod">
          <ac:chgData name="Ferdi Lethen" userId="6320e5bb8b0b88e6" providerId="LiveId" clId="{02D425C4-C297-4E1C-A115-235DEAECCBF9}" dt="2023-05-11T19:17:03.196" v="363"/>
          <ac:spMkLst>
            <pc:docMk/>
            <pc:sldMk cId="1601986768" sldId="388"/>
            <ac:spMk id="2" creationId="{D3A4B7CE-DD4A-D00C-8A84-A2C211C0F98B}"/>
          </ac:spMkLst>
        </pc:spChg>
        <pc:spChg chg="add del mod">
          <ac:chgData name="Ferdi Lethen" userId="6320e5bb8b0b88e6" providerId="LiveId" clId="{02D425C4-C297-4E1C-A115-235DEAECCBF9}" dt="2023-05-11T19:15:03.087" v="342" actId="478"/>
          <ac:spMkLst>
            <pc:docMk/>
            <pc:sldMk cId="1601986768" sldId="388"/>
            <ac:spMk id="4" creationId="{AF1CA84A-67B0-DC06-10AE-EF6ED24022C1}"/>
          </ac:spMkLst>
        </pc:spChg>
        <pc:spChg chg="add mod">
          <ac:chgData name="Ferdi Lethen" userId="6320e5bb8b0b88e6" providerId="LiveId" clId="{02D425C4-C297-4E1C-A115-235DEAECCBF9}" dt="2023-05-11T19:16:51.413" v="360"/>
          <ac:spMkLst>
            <pc:docMk/>
            <pc:sldMk cId="1601986768" sldId="388"/>
            <ac:spMk id="5" creationId="{17496BF5-8B61-CCB7-1F08-C71DF06BA896}"/>
          </ac:spMkLst>
        </pc:spChg>
      </pc:sldChg>
      <pc:sldChg chg="modSp add mod">
        <pc:chgData name="Ferdi Lethen" userId="6320e5bb8b0b88e6" providerId="LiveId" clId="{02D425C4-C297-4E1C-A115-235DEAECCBF9}" dt="2023-05-11T19:23:34.871" v="366" actId="6549"/>
        <pc:sldMkLst>
          <pc:docMk/>
          <pc:sldMk cId="3532471822" sldId="389"/>
        </pc:sldMkLst>
        <pc:spChg chg="mod">
          <ac:chgData name="Ferdi Lethen" userId="6320e5bb8b0b88e6" providerId="LiveId" clId="{02D425C4-C297-4E1C-A115-235DEAECCBF9}" dt="2023-05-11T19:23:34.871" v="366" actId="6549"/>
          <ac:spMkLst>
            <pc:docMk/>
            <pc:sldMk cId="3532471822" sldId="389"/>
            <ac:spMk id="2" creationId="{D3A4B7CE-DD4A-D00C-8A84-A2C211C0F98B}"/>
          </ac:spMkLst>
        </pc:spChg>
      </pc:sldChg>
      <pc:sldChg chg="add del">
        <pc:chgData name="Ferdi Lethen" userId="6320e5bb8b0b88e6" providerId="LiveId" clId="{02D425C4-C297-4E1C-A115-235DEAECCBF9}" dt="2023-05-11T19:18:53.833" v="364" actId="47"/>
        <pc:sldMkLst>
          <pc:docMk/>
          <pc:sldMk cId="3196511362" sldId="3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4T16:53:36.0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325 0 6447 0 0,'0'0'306'0'0,"3"0"-129"0"0,-2 0-172 0 0,0 0 0 0 0,0 0-1 0 0,-1 1 1 0 0,1-1 0 0 0,0 0 0 0 0,-1 0-1 0 0,1 0 1 0 0,0 0 0 0 0,-1 1 0 0 0,1-1-1 0 0,0 0 1 0 0,-1 1 0 0 0,1-1 0 0 0,0 1-1 0 0,-1-1 1 0 0,1 0 0 0 0,-1 1 0 0 0,1-1-1 0 0,-1 1 1 0 0,1-1 0 0 0,-1 1 0 0 0,1 0-1 0 0,-1-1 1 0 0,0 1 0 0 0,1-1 0 0 0,-1 1-1 0 0,0 0 1 0 0,1-1 0 0 0,-1 1 0 0 0,0 0-1 0 0,0 0 1 0 0,0-1 0 0 0,1 2 0 0 0,-1 32 285 0 0,0-28-97 0 0,-60 457 2193 0 0,-38-5 641 0 0,64-310-2736 0 0,-17 63-291 0 0,-33 163 0 0 0,83-368 0 0 0,-16 129 0 0 0,16-122 0 0 0,1 0 0 0 0,1-1 0 0 0,0 1 0 0 0,0 0 0 0 0,1 0 0 0 0,1-1 0 0 0,0 1 0 0 0,7 16 0 0 0,-7-24 0 0 0,0 1 0 0 0,1 0 0 0 0,-1-1 0 0 0,1 0 0 0 0,0 0 0 0 0,1 0 0 0 0,-1 0 0 0 0,1-1 0 0 0,0 1 0 0 0,0-1 0 0 0,0-1 0 0 0,1 1 0 0 0,0-1 0 0 0,-1 0 0 0 0,1 0 0 0 0,11 4 0 0 0,8 0 0 0 0,-1-1 0 0 0,1 0 0 0 0,26 1 0 0 0,4 2 0 0 0,222 29 0 0 0,-95-15 0 0 0,-19-4 0 0 0,302-5 0 0 0,-431-15 0 0 0,0 1 0 0 0,67-9 0 0 0,-86 7-30 0 0,-3 0-120 0 0,0 0-1 0 0,0 0 1 0 0,-1-1-1 0 0,1-1 1 0 0,0 0 0 0 0,-1 0-1 0 0,0-1 1 0 0,19-12-1 0 0,-16 5-361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4T16:53:36.0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169 62 6447 0 0,'1'1'4619'0'0,"1"0"-4582"0"0,0 0 1 0 0,0 0-1 0 0,0 0 1 0 0,0 0-1 0 0,0 0 1 0 0,0-1-1 0 0,0 1 1 0 0,1-1-1 0 0,-1 1 1 0 0,0-1-1 0 0,0 0 0 0 0,1 0 1 0 0,-1 0-1 0 0,0 0 1 0 0,1-1-1 0 0,-1 1 1 0 0,0 0-1 0 0,3-2 1 0 0,3 1 346 0 0,214-6 917 0 0,-18 2 398 0 0,-16-19-1557 0 0,-93 10-130 0 0,121-2-1 0 0,-177 16-1415 0 0,0 2 0 0 0,58 10 0 0 0</inkml:trace>
  <inkml:trace contextRef="#ctx0" brushRef="#br0" timeOffset="1">1 1079 6447 0 0,'0'0'483'0'0,"0"1"-326"0"0,5 4-125 0 0,-3-3 94 0 0,0 0-1 0 0,1 0 0 0 0,-1-1 0 0 0,1 1 0 0 0,-1-1 1 0 0,1 0-1 0 0,0 1 0 0 0,0-1 0 0 0,0-1 1 0 0,-1 1-1 0 0,1 0 0 0 0,0-1 0 0 0,0 1 0 0 0,0-1 1 0 0,0 0-1 0 0,0 0 0 0 0,3 0 0 0 0,-1 0 101 0 0,276 3 3870 0 0,193-20-850 0 0,-416 12-4265 0 0,0 0-110 0 0,0 3-1 0 0,83 7 1 0 0,-115-2 106 0 0</inkml:trace>
  <inkml:trace contextRef="#ctx0" brushRef="#br0" timeOffset="2">2073 932 6447 0 0,'0'0'586'0'0,"16"6"1352"0"0,48 26-907 0 0,-1 3 0 0 0,93 68-1 0 0,106 104 2144 0 0,-222-173-3084 0 0,374 285 353 0 0,-205-159 1162 0 0,-202-153-1591 0 0,0 0 0 0 0,-1 0 1 0 0,0 1-1 0 0,6 10 0 0 0,-7-11-172 0 0,-1 0 0 0 0,1-1 1 0 0,1 1-1 0 0,-1-1 0 0 0,11 9 0 0 0</inkml:trace>
  <inkml:trace contextRef="#ctx0" brushRef="#br0" timeOffset="3">3412 784 8287 0 0,'0'0'634'0'0,"-16"7"-404"0"0,-10 8 581 0 0,1 1-1 0 0,1 1 0 0 0,-33 30 1 0 0,-22 16 1006 0 0,-13 6-1184 0 0,3 3 0 0 0,3 4 0 0 0,4 4 0 0 0,-83 104 0 0 0,69-72-633 0 0,29-36 0 0 0,-69 101 0 0 0,82-98 51 0 0,-26 40-1486 0 0,79-118 1284 0 0,1 0 0 0 0,-1-1 0 0 0,1 1 0 0 0,-1 0 0 0 0,1 0 0 0 0,-1 0 0 0 0,1 0 0 0 0,0 0 0 0 0,-1-1 0 0 0,1 1 0 0 0,0 0 0 0 0,0 0 0 0 0,0 0 0 0 0,0 0 0 0 0,0 0 0 0 0,0 0 0 0 0,0 0 0 0 0,0 0 0 0 0,0 0 0 0 0,0 0 0 0 0,0 0 0 0 0,1-1 0 0 0,-1 1 0 0 0,0 0 0 0 0,1 0-1 0 0,-1 0 1 0 0,1 0 0 0 0,-1 0 0 0 0,1-1 0 0 0,-1 1 0 0 0,1 0 0 0 0,-1-1 0 0 0,4 4-604 0 0,-3-4 604 0 0,-1 1 0 0 0,1-1 0 0 0,0 0 0 0 0,0 1 0 0 0,0-1 0 0 0,0 0 0 0 0,1 1 0 0 0,1 1 185 0 0</inkml:trace>
  <inkml:trace contextRef="#ctx0" brushRef="#br0" timeOffset="4">4218 967 6447 0 0,'0'0'483'0'0,"4"17"653"0"0,15 135 2368 0 0,1 26-1960 0 0,3 347-1379 0 0,-27-387-149 0 0,-2 0-96 0 0,7-134 300 0 0</inkml:trace>
  <inkml:trace contextRef="#ctx0" brushRef="#br0" timeOffset="5">4189 948 8287 0 0,'0'0'408'0'0,"4"-11"10"0"0,0-2-286 0 0,0 0 0 0 0,1 1 0 0 0,1-1 0 0 0,0 1 0 0 0,1 1 0 0 0,0-1 0 0 0,1 1 0 0 0,0 1 0 0 0,1-1 0 0 0,0 1 0 0 0,0 1 0 0 0,1 0 0 0 0,0 0 0 0 0,1 1 0 0 0,18-11 0 0 0,-11 9 73 0 0,1 1 1 0 0,-1 1-1 0 0,2 0 1 0 0,-1 2-1 0 0,1 0 1 0 0,0 1-1 0 0,0 1 0 0 0,0 1 1 0 0,34-1-1 0 0,-12 4 0 0 0,1 1 0 0 0,-1 1 0 0 0,1 3-1 0 0,80 20 1 0 0,-102-19-119 0 0,-1 0-1 0 0,1 2 0 0 0,-2 0 1 0 0,1 2-1 0 0,-1 0 0 0 0,-1 1 1 0 0,0 1-1 0 0,0 1 0 0 0,-1 0 1 0 0,-1 1-1 0 0,25 28 0 0 0,-36-36-85 0 0,0 0 0 0 0,0 0 0 0 0,-1 1 0 0 0,0 0 0 0 0,-1 0 0 0 0,1 0 0 0 0,-1 1 0 0 0,-1-1 0 0 0,1 1 0 0 0,-1-1 0 0 0,-1 1 0 0 0,1 0 0 0 0,0 12 0 0 0,-2-8 0 0 0,-1-1 0 0 0,0 0 0 0 0,-1 0 0 0 0,0 0 0 0 0,-1 0 0 0 0,0 0 0 0 0,0 0 0 0 0,-9 17 0 0 0,-1-3 0 0 0,-2-1 0 0 0,0 0 0 0 0,-2-1 0 0 0,-1-1 0 0 0,0-1 0 0 0,-38 34 0 0 0,12-17 256 0 0,0-3 0 0 0,-3-1 0 0 0,-61 33 0 0 0,69-47-51 0 0,0-1 0 0 0,-1-2 0 0 0,-1-1-1 0 0,-79 17 1 0 0,90-27-661 0 0,0-2-1 0 0,0-1 0 0 0,-49-1 1 0 0,42-8 13 0 0</inkml:trace>
  <inkml:trace contextRef="#ctx0" brushRef="#br0" timeOffset="6">5819 664 8287 0 0,'0'0'2779'0'0,"0"2"-2630"0"0,-1 11-146 0 0,2 1 0 0 0,0 0-1 0 0,0 0 1 0 0,1-1 0 0 0,6 22-1 0 0,2 15-2 0 0,3 63 512 0 0,-2 203 0 0 0,-41 114 512 0 0,6-270-1783 0 0,-5 63-474 0 0,25-185 1638 0 0,2-28-168 0 0,1 0 0 0 0,0 1 0 0 0,1-1 0 0 0,0 0 0 0 0,2 18 0 0 0,-1-27-230 0 0,0 0 1 0 0,-1 0 0 0 0,1 0-1 0 0,0 0 1 0 0,1 0-1 0 0,-1 0 1 0 0,0 0-1 0 0,0-1 1 0 0,0 1-1 0 0,0 0 1 0 0,1-1-1 0 0,-1 1 1 0 0,0-1-1 0 0,1 1 1 0 0,-1-1-1 0 0,0 1 1 0 0,1-1-1 0 0,-1 0 1 0 0,0 0-1 0 0,1 0 1 0 0,2 0-1 0 0,27-4 30 0 0,-1-2 0 0 0,52-17 0 0 0,-50 13 74 0 0,1 1-1 0 0,40-5 1 0 0,-32 10 195 0 0,0 1 0 0 0,57 4 1 0 0,-74 2-193 0 0,0 0 0 0 0,-1 1 1 0 0,0 1-1 0 0,0 2 1 0 0,35 13-1 0 0,-48-15-119 0 0,0 0-1 0 0,0 0 1 0 0,-1 1-1 0 0,1 0 1 0 0,-1 1-1 0 0,-1 0 1 0 0,9 8-1 0 0,7 6-151 0 0,-20-18-250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4T16:53:36.0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91 470 6447 0 0,'0'0'483'0'0,"15"13"1162"0"0,-11-6-1338 0 0,1 1-1 0 0,-1 0 1 0 0,0 0-1 0 0,-1 1 0 0 0,0-1 1 0 0,0 1-1 0 0,2 14 1 0 0,0 5-162 0 0,0 31 1 0 0,-2-18 210 0 0,-1 25 435 0 0,-8 104-1 0 0,4-150-766 0 0,-30 239 1236 0 0,6-71-472 0 0,4 191-788 0 0</inkml:trace>
  <inkml:trace contextRef="#ctx0" brushRef="#br0" timeOffset="1">2 432 8287 0 0,'8'-29'287'0'0,"2"0"0"0"0,15-31 0 0 0,-18 46-76 0 0,1 0 0 0 0,0 1-1 0 0,2 0 1 0 0,-1 0 0 0 0,1 1 0 0 0,13-11-1 0 0,-8 8 6 0 0,1 1-1 0 0,0 1 1 0 0,1 1 0 0 0,0 0-1 0 0,1 1 1 0 0,0 1-1 0 0,1 1 1 0 0,0 0 0 0 0,1 1-1 0 0,0 2 1 0 0,0 0-1 0 0,0 1 1 0 0,1 1-1 0 0,-1 0 1 0 0,1 2 0 0 0,0 1-1 0 0,0 0 1 0 0,35 4-1 0 0,-12 3 1 0 0,50 12 0 0 0,-79-14-194 0 0,-1 0 0 0 0,0 1 0 0 0,0 0 0 0 0,-1 2 0 0 0,1-1 0 0 0,-1 2 0 0 0,16 11 0 0 0,-9-3 320 0 0,-1 0-1 0 0,25 27 0 0 0,-38-35-238 0 0,0-1-1 0 0,0 1 0 0 0,-1 0 1 0 0,0 0-1 0 0,-1 1 1 0 0,0-1-1 0 0,0 1 0 0 0,-1 0 1 0 0,4 16-1 0 0,-4-12-77 0 0,-1 0 1 0 0,-1 0-1 0 0,0 0 0 0 0,-1 1 0 0 0,0-1 0 0 0,-1 0 0 0 0,0 1 0 0 0,-1-1 1 0 0,-7 21-1 0 0,3-16-148 0 0,-1 0 0 0 0,0 0 0 0 0,-2-1 0 0 0,0 0 0 0 0,-23 30 0 0 0,-5-2-254 0 0,-2-3 1 0 0,-2-1 0 0 0,-64 50-1 0 0,68-62 186 0 0,-1-1 0 0 0,-1-2 0 0 0,-2-1 0 0 0,-82 36-1 0 0,89-48-97 0 0,-1-1 1 0 0,1-1-1 0 0,-2-2 0 0 0,0-2 0 0 0,0-1 0 0 0,-70 2 0 0 0,87-10-161 0 0,28-2 1236 0 0,30-1 195 0 0,-10 5-889 0 0,-1 2 0 0 0,0 1 0 0 0,0 1-1 0 0,0 2 1 0 0,0 1 0 0 0,-1 0 0 0 0,0 3 0 0 0,-1 0 0 0 0,36 19 0 0 0,-31-11-7 0 0,-1 1 1 0 0,-1 2 0 0 0,-1 0 0 0 0,-1 2 0 0 0,-1 1 0 0 0,-1 1-1 0 0,25 33 1 0 0,-5 5 431 0 0,-2 2-1 0 0,52 107 1 0 0,-46-81-420 0 0,-45-83-747 0 0,0 0 0 0 0,0 0 1 0 0,1 0-1 0 0,0-1 0 0 0,1 0 0 0 0,0 0 1 0 0,0-1-1 0 0,7 7 0 0 0,-4-8-885 0 0</inkml:trace>
  <inkml:trace contextRef="#ctx0" brushRef="#br0" timeOffset="2">1814 595 4607 0 0,'0'0'208'0'0,"0"2"-9"0"0,-6 28 489 0 0,-1-1 1 0 0,-19 50-1 0 0,2-5-560 0 0,10-29 734 0 0,3 1 0 0 0,2 0 0 0 0,-5 54 0 0 0,13-86-728 0 0,1 0 1 0 0,0 0-1 0 0,1 0 1 0 0,0 0-1 0 0,1 0 0 0 0,1 0 1 0 0,0 0-1 0 0,1 0 1 0 0,0-1-1 0 0,1 0 1 0 0,1 0-1 0 0,0 0 0 0 0,1 0 1 0 0,15 21-1 0 0,-7-16-58 0 0,0 0 0 0 0,0 0 0 0 0,2-2 0 0 0,0 0 0 0 0,1-1 0 0 0,1-1 0 0 0,27 17 0 0 0,-23-19 129 0 0,1-1 0 0 0,0-1 0 0 0,0-1-1 0 0,1-1 1 0 0,0-1 0 0 0,0-1 0 0 0,1-2 0 0 0,0 0-1 0 0,33-1 1 0 0,11 1-205 0 0,-1-4 0 0 0,100-12 0 0 0,-138 7 0 0 0,-1-1 0 0 0,1-1 0 0 0,-1-2 0 0 0,0-1 0 0 0,-1-1 0 0 0,0-2 0 0 0,48-29 0 0 0,-51 25-840 0 0,-2-1-1 0 0,0-1 1 0 0,-1-1-1 0 0,27-31 1 0 0,-17 11-694 0 0</inkml:trace>
  <inkml:trace contextRef="#ctx0" brushRef="#br0" timeOffset="3">1717 325 8287 0 0,'2'-4'84'0'0,"-1"0"-1"0"0,1 0 1 0 0,0-1 0 0 0,0 1-1 0 0,1 1 1 0 0,-1-1-1 0 0,1 0 1 0 0,-1 1-1 0 0,1-1 1 0 0,0 1-1 0 0,5-4 1 0 0,44-33 1291 0 0,-33 26-7 0 0,66-37-146 0 0,-73 45-1033 0 0,0 1-1 0 0,1 0 0 0 0,-1 1 0 0 0,1 1 1 0 0,0 0-1 0 0,0 0 0 0 0,14 0 1 0 0,12-3 211 0 0,0-2-345 0 0,0 2 0 0 0,73-2 0 0 0,-60 8-120 0 0,-27-1-478 0 0,1 2 0 0 0,-1 0 0 0 0,45 9 0 0 0,-45-4-4236 0 0</inkml:trace>
  <inkml:trace contextRef="#ctx0" brushRef="#br0" timeOffset="4">1659 858 11975 0 0,'0'0'576'0'0,"1"2"-250"0"0,2-1-297 0 0,0 0 1 0 0,0 1 0 0 0,0-1 0 0 0,0 0-1 0 0,1 0 1 0 0,-1-1 0 0 0,0 1 0 0 0,0-1-1 0 0,0 0 1 0 0,0 0 0 0 0,1 0 0 0 0,-1 0 0 0 0,0 0-1 0 0,3-1 1 0 0,54-12-85 0 0,-38 8 145 0 0,318-64 1944 0 0,-162 35-4336 0 0,-131 24-2477 0 0</inkml:trace>
  <inkml:trace contextRef="#ctx0" brushRef="#br0" timeOffset="5">3396 246 6447 0 0,'0'0'586'0'0,"1"2"-486"0"0,2 6 21 0 0,0 0 1 0 0,0 1 0 0 0,-1-1-1 0 0,0 1 1 0 0,1 13-1 0 0,2 50 1467 0 0,-5-53-1439 0 0,6 350 2463 0 0,-4-150-1544 0 0,-1-169-1068 0 0,0 156 0 0 0,-1-195 209 0 0,-1 1 1 0 0,1 0-1 0 0,-2-1 0 0 0,0 1 0 0 0,0-1 0 0 0,-1 1 1 0 0,0-1-1 0 0,-6 12 0 0 0,9-23-202 0 0,-1 1 0 0 0,0-1 1 0 0,0 1-1 0 0,1-1 0 0 0,-1 1 0 0 0,0-1 0 0 0,0 0 1 0 0,0 0-1 0 0,0 1 0 0 0,0-1 0 0 0,0 0 0 0 0,0 0 1 0 0,1 0-1 0 0,-1 0 0 0 0,0 0 0 0 0,0 0 1 0 0,0 0-1 0 0,0 0 0 0 0,0 0 0 0 0,0 0 0 0 0,-1-1 1 0 0,-18-5-2 0 0,14 2-6 0 0,0-1 0 0 0,1 1 0 0 0,0-1 0 0 0,0 0 0 0 0,0-1 0 0 0,0 1 0 0 0,1-1 0 0 0,0 0 0 0 0,0 0 0 0 0,1-1 0 0 0,0 1 0 0 0,0-1 0 0 0,0 1 0 0 0,-3-14 0 0 0,-1-10 0 0 0,1 0 0 0 0,-2-37 0 0 0,5 45 0 0 0,-3-38 0 0 0,2 1 0 0 0,3-1 0 0 0,2 1 0 0 0,12-79 0 0 0,-3 87 0 0 0,2 1 0 0 0,33-84 0 0 0,-32 102 0 0 0,2 1 0 0 0,1 1 0 0 0,1 0 0 0 0,1 1 0 0 0,26-29 0 0 0,-25 37 93 0 0,0 1 0 0 0,2 0 1 0 0,0 2-1 0 0,1 0 0 0 0,1 2 0 0 0,1 0 0 0 0,0 2 0 0 0,1 1 0 0 0,0 0 0 0 0,36-11 0 0 0,-41 18 8 0 0,0 1-1 0 0,0 0 1 0 0,0 2 0 0 0,1 0-1 0 0,-1 1 1 0 0,29 2-1 0 0,-33 1-68 0 0,-1 0 0 0 0,1 2 0 0 0,-1 0 0 0 0,0 0 0 0 0,0 2 0 0 0,0 0 0 0 0,-1 0 0 0 0,1 1 0 0 0,13 9 0 0 0,-20-10-32 0 0,-1 0 0 0 0,1 0 0 0 0,-1 1 0 0 0,-1-1 0 0 0,1 2 0 0 0,-1-1 0 0 0,0 1 0 0 0,0 0 0 0 0,-1 0 0 0 0,0 0 0 0 0,0 1 0 0 0,5 11 0 0 0,-6-7 0 0 0,0-1 0 0 0,0 1 0 0 0,-1-1 0 0 0,0 1 0 0 0,-1 0 0 0 0,-1 0 0 0 0,0 0 0 0 0,-1 19 0 0 0,-1-12 0 0 0,-1 0 0 0 0,-1 0 0 0 0,-1-1 0 0 0,0 1 0 0 0,-2-1 0 0 0,0 0 0 0 0,-1 0 0 0 0,0-1 0 0 0,-2 0 0 0 0,0 0 0 0 0,-19 26 0 0 0,10-22 3 0 0,-1 0 0 0 0,0-1 1 0 0,-2-1-1 0 0,0-1 0 0 0,-36 23 0 0 0,21-18-618 0 0,-1-3 0 0 0,-77 32 0 0 0,92-44 579 0 0,-1-1 0 0 0,1-1 0 0 0,-1-1 0 0 0,-25 2 0 0 0,33-6 38 0 0,-1 0 0 0 0,0-1 0 0 0,1 0 0 0 0,-1-1 0 0 0,0-1 0 0 0,-29-8 0 0 0,0-9-2 0 0,34 12 0 0 0,5-2 0 0 0,4-3 0 0 0,2 10 0 0 0,1-4 0 0 0,13-6 0 0 0,-11 11 0 0 0,-1-1 0 0 0,1 1 0 0 0,0 0 0 0 0,0 0 0 0 0,1 1 0 0 0,-1-1 0 0 0,0 1 0 0 0,0 0 0 0 0,0-1 0 0 0,0 1 0 0 0,0 0 0 0 0,1 1 0 0 0,-1-1 0 0 0,0 1 0 0 0,0-1 0 0 0,0 1 0 0 0,0 0 0 0 0,0 0 0 0 0,4 3 0 0 0,2-1 0 0 0,0 2 0 0 0,0-1 0 0 0,-1 1 0 0 0,1 0 0 0 0,8 9 0 0 0,36 35 0 0 0,63 78 0 0 0,-72-76 0 0 0,1-2 0 0 0,63 51 0 0 0,-65-68 559 0 0,1-2 0 0 0,69 35 0 0 0,103 34-244 0 0,-155-77-577 0 0,-21-16-5316 0 0</inkml:trace>
  <inkml:trace contextRef="#ctx0" brushRef="#br0" timeOffset="6">6094 105 11975 0 0,'0'0'576'0'0,"0"-3"-250"0"0,1 1-227 0 0,-3-19 202 0 0,2 17-179 0 0,-1 1 0 0 0,1-1 0 0 0,-1 0 1 0 0,0 1-1 0 0,-1-1 0 0 0,1 1 1 0 0,0-1-1 0 0,-1 1 0 0 0,0-1 1 0 0,0 1-1 0 0,0 0 0 0 0,0 0 0 0 0,-1 0 1 0 0,1 0-1 0 0,-1 1 0 0 0,1-1 1 0 0,-1 1-1 0 0,0-1 0 0 0,0 1 0 0 0,0 0 1 0 0,0 0-1 0 0,-1 0 0 0 0,1 0 1 0 0,-1 1-1 0 0,1 0 0 0 0,-1-1 0 0 0,1 1 1 0 0,-1 0-1 0 0,0 1 0 0 0,1-1 1 0 0,-5 0-1 0 0,-6 2-95 0 0,0-1 1 0 0,1 2-1 0 0,-1 0 1 0 0,1 0-1 0 0,0 2 1 0 0,-17 5-1 0 0,27-8-34 0 0,-25 10 7 0 0,1 1 0 0 0,0 1 0 0 0,0 2 0 0 0,-32 24 0 0 0,11-9 0 0 0,-23 20 0 0 0,-117 106 0 0 0,112-90 0 0 0,63-56 0 0 0,1 1 0 0 0,-1 1 0 0 0,2 0 0 0 0,-1 1 0 0 0,2 0 0 0 0,-17 27 0 0 0,24-32 0 0 0,6-1 0 0 0,-1-5 0 0 0,0 0 0 0 0,0 0 0 0 0,0 0 0 0 0,0-1 0 0 0,0 1-1 0 0,1-1 1 0 0,-1 1 0 0 0,0-1 0 0 0,1 0 0 0 0,-1 0 0 0 0,1 0 0 0 0,0 0 0 0 0,-1-1-1 0 0,1 1 1 0 0,3 0 0 0 0,47 0 10 0 0,-25-2 54 0 0,28 5-66 0 0,-1 2 1 0 0,0 2-1 0 0,0 3 0 0 0,-1 2 0 0 0,-1 2 1 0 0,0 3-1 0 0,-1 2 0 0 0,89 48 0 0 0,-116-53 2 0 0,-1 1 0 0 0,-1 1 0 0 0,0 1 0 0 0,-1 0 0 0 0,-1 2 0 0 0,-1 1 0 0 0,18 23 0 0 0,-26-28 0 0 0,-1 0 0 0 0,-1 1 0 0 0,0 1 0 0 0,-1 0 0 0 0,-1 0 0 0 0,0 0 0 0 0,-2 1 0 0 0,0 0 0 0 0,-1 1 0 0 0,4 37 0 0 0,-7-43 0 0 0,-2 1 0 0 0,0-1 0 0 0,0 0 0 0 0,-2 0 0 0 0,1 1 0 0 0,-2-1 0 0 0,0 0 0 0 0,-1-1 0 0 0,0 1 0 0 0,-1-1 0 0 0,0 1 0 0 0,-1-2 0 0 0,-8 14 0 0 0,0-4 0 0 0,0-1-1 0 0,-2-1 1 0 0,0 0-1 0 0,-1-1 1 0 0,-1-1 0 0 0,-30 24-1 0 0,14-16 459 0 0,-1-2-1 0 0,-1-1 0 0 0,-43 20 1 0 0,53-32-287 0 0,-1-1 1 0 0,0 0 0 0 0,0-3-1 0 0,-1 0 1 0 0,0-1 0 0 0,-44 2-1 0 0,30-6 553 0 0,1-1-1 0 0,-1-3 1 0 0,-75-12 0 0 0,94 9-694 0 0,0-2 0 0 0,1 0 0 0 0,0-1 0 0 0,1-1 0 0 0,-39-22 0 0 0,19 5-38 0 0,-68-55 1 0 0,98 71-353 0 0,0-1 0 0 0,-15-18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4T16:53:36.08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1711 4607 0 0,'0'0'4411'0'0,"7"8"-4246"0"0,51 86 1883 0 0,3 4-1370 0 0,-5 2-1 0 0,59 149 0 0 0,-46-83-660 0 0,135 298-18 0 0,-150-351 1 0 0,50 94 0 0 0,65 85 0 0 0,-128-210 1000 0 0,-9-15-117 0 0,-30-63-804 0 0,0 0-70 0 0,-1 0 1 0 0,1-1-1 0 0,1 1 1 0 0,-1 0 0 0 0,0-1-1 0 0,1 1 1 0 0,0-1 0 0 0,6 6-1 0 0,-2-6-9 0 0,-6-3 0 0 0,-1 0 0 0 0,1 1 0 0 0,0-1 0 0 0,-1 0 0 0 0,1 0 0 0 0,-1 0 0 0 0,1 0 0 0 0,-1 0 0 0 0,1 0 0 0 0,-1 0 0 0 0,1 0 0 0 0,-1-1 0 0 0,1 1 0 0 0,0 0 0 0 0,-1 0 0 0 0,1 0 0 0 0,-1 0 0 0 0,1-1 0 0 0,-1 1 0 0 0,0 0 0 0 0,1-1 0 0 0,-1 1 0 0 0,1 0 0 0 0,-1-1 0 0 0,1 1 0 0 0,-1-1 0 0 0,0 1 0 0 0,1 0 0 0 0,-1-1 0 0 0,0 1 0 0 0,1-2 0 0 0,-1 2 0 0 0,5-4 0 0 0,-1 0 0 0 0,0-1 0 0 0,0 1 0 0 0,0-1 0 0 0,0 0 0 0 0,-1-1 0 0 0,0 1 0 0 0,0 0 0 0 0,0-1 0 0 0,2-7 0 0 0,3-11 0 0 0,6-31 0 0 0,-5 19 0 0 0,28-91 419 0 0,44-185 1210 0 0,-1-42-1186 0 0,-47 138 1077 0 0,-11 62-1435 0 0,125-649-85 0 0,13-17 0 0 0,-141 679 0 0 0,0-261 0 0 0,-9 226-2920 0 0,-11 173 2694 0 0,1-1-291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4T16:53:36.08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3 6447 0 0,'0'0'2128'0'0,"3"-1"-1616"0"0,-2 1-483 0 0,-1-1 0 0 0,1 1-1 0 0,-1 0 1 0 0,1 0-1 0 0,0 0 1 0 0,-1 0 0 0 0,1 0-1 0 0,-1 0 1 0 0,1 0-1 0 0,-1 0 1 0 0,1 0 0 0 0,0 0-1 0 0,-1 0 1 0 0,1 0-1 0 0,-1 0 1 0 0,1 1 0 0 0,-1-1-1 0 0,1 0 1 0 0,0 0-1 0 0,-1 1 1 0 0,1-1 0 0 0,-1 0-1 0 0,1 1 1 0 0,-1-1 0 0 0,0 0-1 0 0,1 1 1 0 0,-1-1-1 0 0,1 1 1 0 0,-1-1 0 0 0,0 1-1 0 0,1-1 1 0 0,-1 1-1 0 0,0-1 1 0 0,1 2 0 0 0,4 25 1051 0 0,-4-17-1034 0 0,22 374 1409 0 0,-14-167-846 0 0,-5 103-609 0 0,-5-192 0 0 0,1-120-18 0 0,0-1-280 0 0,0 1 1 0 0,0-1 0 0 0,-1 1-1 0 0,0-1 1 0 0,0 0 0 0 0,-3 9-1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4T16:53:36.0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0 471 8287 0 0,'0'0'756'0'0,"10"14"-172"0"0,16 35 1117 0 0,37 100 0 0 0,-48-108-1451 0 0,75 208-250 0 0,-4-10 0 0 0,90 175 931 0 0,-155-372-372 0 0,49 73-1 0 0,-24-72-558 0 0,-39-39 0 0 0,0-2 0 0 0,1-2 0 0 0,-5 0 0 0 0,-1 0 0 0 0,0-1 0 0 0,0 0 0 0 0,0 1 0 0 0,0-1 0 0 0,0 0 0 0 0,0 0 0 0 0,0 0 0 0 0,0 0 0 0 0,0 0 0 0 0,0 0 0 0 0,0-1 0 0 0,-1 1 0 0 0,1-1 0 0 0,0 1 0 0 0,-1-1 0 0 0,1 0 0 0 0,-1 1 0 0 0,0-1 0 0 0,0 0 0 0 0,2-2 0 0 0,-1 0 0 0 0,3-5 220 0 0,0 0-1 0 0,0-1 1 0 0,-1 0 0 0 0,-1 0-1 0 0,4-11 1 0 0,9-26 494 0 0,111-256-698 0 0,187-374 2032 0 0,-29 149-2048 0 0,-257 480 0 0 0,30-55 0 0 0,-56 100-44 0 0,0-1-1 0 0,1 1 0 0 0,-1 0 1 0 0,1-1-1 0 0,5-3 1 0 0,-8 7 42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4T16:53:36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1719 10135 0 0,'0'0'770'0'0,"19"-6"-13"0"0,-8-4-481 0 0,-2 0 0 0 0,1-1 0 0 0,-1 0 0 0 0,-1 0 0 0 0,9-16 0 0 0,-4 7 128 0 0,193-340 3276 0 0,-105 173-3264 0 0,42-102 1212 0 0,-78 150-1651 0 0,173-402 23 0 0,-231 518 0 0 0,-5 17 0 0 0,-1 1 0 0 0,1-1 0 0 0,0 0 0 0 0,1 1 0 0 0,-1 0 0 0 0,1-1 0 0 0,0 1 0 0 0,1 0 0 0 0,5-7 0 0 0,-4 7 0 0 0,2 1 0 0 0,-6 3 0 0 0,0 1 0 0 0,0-1 0 0 0,0 1 0 0 0,0 0 0 0 0,1-1 0 0 0,-1 1 0 0 0,0 0 0 0 0,0 0 0 0 0,0 0 0 0 0,1-1 0 0 0,-1 1 0 0 0,0 1 0 0 0,0-1 0 0 0,0 0 0 0 0,1 0 0 0 0,-1 0 0 0 0,0 1 0 0 0,0-1 0 0 0,0 0 0 0 0,0 1 0 0 0,1-1 0 0 0,-1 1 0 0 0,0-1 0 0 0,0 1 0 0 0,1 1 0 0 0,0 0 0 0 0,0 0 0 0 0,1 1 0 0 0,-2-1 0 0 0,1 1 0 0 0,0-1 0 0 0,2 6 0 0 0,0-2 0 0 0,21 39 0 0 0,-2 0 0 0 0,21 61 0 0 0,-35-83 0 0 0,135 350 0 0 0,28 68 0 0 0,-96-235 0 0 0,-39-100 0 0 0,67 134 0 0 0,-90-213-4 0 0,-2-5-16 0 0,-1 0 0 0 0,13 37 0 0 0,-23-57-317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4T16:53:36.0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3 113 10135 0 0,'0'0'770'0'0,"-1"-21"486"0"0,-1 19-1079 0 0,6-13 483 0 0,-1 5-307 0 0,-2 8-198 0 0,0-1-1 0 0,1 0 0 0 0,-1 1 1 0 0,1-1-1 0 0,0 1 1 0 0,-1-1-1 0 0,1 1 0 0 0,0 0 1 0 0,1 0-1 0 0,-1 0 1 0 0,0 0-1 0 0,1 0 0 0 0,-1 0 1 0 0,1 1-1 0 0,-1-1 1 0 0,1 1-1 0 0,0 0 0 0 0,0 0 1 0 0,5-2-1 0 0,6-1 158 0 0,1 0 0 0 0,22-2 0 0 0,46-2-312 0 0,144 6 0 0 0,-114 4 0 0 0,154 8 1333 0 0,-153-3-3260 0 0,-72-4 148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4BDFA-0D42-2317-82E9-9373DD628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C37F917-84D6-8C37-7FED-7187C7074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84EC98-9F61-F7F4-41BC-8347496A6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C131C2-CBEB-50F8-F712-62A0FF777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86FA69-A9B0-1498-43AE-87E2E617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475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DECC0-2F6D-A2B6-B8AC-CDFF97A0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57595F5-864C-6D22-3901-81B4024B3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1ED2B2-8972-96D3-8B0E-EEFB1648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F71FB3-6D53-49EB-F590-C9BCF0B0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09CBAA-7E35-A1E2-43E1-E74A8DE4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55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F7EC41D-FA6F-2D89-C451-6D3C8F539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E853BC-1B3D-F3C9-1E04-3FB84F25A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A3D27F-66DB-2673-5430-CB888D350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BDD052-7D35-F5E1-DF56-698F749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29106-D1EE-0C6C-D992-ED3CA85C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83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0D4441-6994-2078-9BDF-1FC8151A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6DCF8C-8104-79BB-FDCC-F8C4956DA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EFE5CC-68F0-15AA-4946-BF0F06D2F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03ABC5-5F49-8B15-CF76-BCFA9952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591F3A-A0F0-63DA-8E72-E4A5644F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62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EE11E-2920-1A73-349B-705BE03B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C1320B-F6B5-9B28-3CA7-D92A168EE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5AA53-5E77-F39B-AF1E-AB033B73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290D08-1B67-E173-09BE-5610AA68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229E48-AB01-2E7D-5506-70ABDB36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31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8EBD6-33C1-F740-4847-1E76364A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E7529-7083-D5C1-DA16-C03BEB631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4C6D94-7CEA-0C58-9998-DE2C0459B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A462AF-18C3-3AE0-F020-86E8FBD3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6E9A02-0AB6-CD34-92E0-33A12E642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6C48BB-E2AB-B76F-F3C6-47A72A52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23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510B0-101E-0642-914D-073650EB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3FE0E6-4DEA-2532-7A0E-8FCA1B5B1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5FAE53-8BCC-79F0-915F-9A5AE4FF7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D38ADA-30BC-EE89-E9CF-F2C743D9D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9490102-8C79-988C-2285-9DB8EE995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C82B0A6-64F1-0A93-3F08-A3702C690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E5E53E7-A5AA-2401-B394-973CB3B9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E3D603-9624-CF46-1302-13B409A1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65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84846-68B3-5B69-32FF-738E78DD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75D32-1964-477E-101B-BD34016A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E1C0CC-B995-4869-8231-9DB27799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633327-5A45-EECC-6FE5-159534C4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3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B537E8-4413-C6F8-4CCB-FAC113A8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C9E14A-4490-A7C5-6384-30B278ED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73A3A4-1489-61F9-593A-36A5C183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48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809C8-C223-7B14-5757-DB3E3DE4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99D17-CBE0-CFDB-2690-FD7457AB4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6A86B5-942C-6AD5-AF64-54E1CEBFE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DD1574-2575-DE92-E6F3-FB67893A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38C5CA-AA52-C9C5-72E6-D3EE84D8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5F1777-0A3C-D93D-C2AB-ACF520C9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76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8E9EB-C1C4-0135-DAC6-30BA3E8BE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DE8103D-9736-2A34-93CB-1D81C2D62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09E1DC-D19A-8D0F-41BC-2356EDE93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B3F61E-0D9B-8317-4060-5901F5D1E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477EF5-2DEF-3EC0-1602-711AB92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161BB4-6460-2668-DB2E-7170B9C2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12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628AB7E-9ADC-4058-9FA4-B560FE9FF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92D9C1-06BC-D10E-7229-4A2140AF0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57DBFF-E804-CC21-DA10-ACAE74577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10423-5E1B-4EDF-880A-3A4D458B0809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D72396-56ED-6ECF-34DD-FB0B0B727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DDCA7D-2724-E7F0-C598-708879FDD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79460-DB96-47B6-BFFB-EDB584583E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02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0.png"/><Relationship Id="rId13" Type="http://schemas.openxmlformats.org/officeDocument/2006/relationships/customXml" Target="../ink/ink6.xml"/><Relationship Id="rId18" Type="http://schemas.openxmlformats.org/officeDocument/2006/relationships/image" Target="../media/image3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7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61.png"/><Relationship Id="rId19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customXml" Target="../ink/ink4.xml"/><Relationship Id="rId14" Type="http://schemas.openxmlformats.org/officeDocument/2006/relationships/image" Target="../media/image28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52DAD-F5DE-A4DF-CC13-A10F48AB86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1978" y="6356350"/>
            <a:ext cx="46002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001E7-44B7-41BC-93FC-562CB9664D4C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FCBBC4-FB29-AC0C-7C3F-DBCDED5F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77" y="2506771"/>
            <a:ext cx="909761" cy="9072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F2EA3A0-C552-8EDE-0657-79CA9655035C}"/>
                  </a:ext>
                </a:extLst>
              </p14:cNvPr>
              <p14:cNvContentPartPr/>
              <p14:nvPr/>
            </p14:nvContentPartPr>
            <p14:xfrm>
              <a:off x="4473478" y="2623074"/>
              <a:ext cx="612000" cy="788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F2EA3A0-C552-8EDE-0657-79CA965503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7478" y="2587090"/>
                <a:ext cx="683640" cy="859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6B34D19-0D6D-0353-39CC-63B6B001DD13}"/>
                  </a:ext>
                </a:extLst>
              </p14:cNvPr>
              <p14:cNvContentPartPr/>
              <p14:nvPr/>
            </p14:nvContentPartPr>
            <p14:xfrm>
              <a:off x="4578958" y="2530554"/>
              <a:ext cx="2358720" cy="806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6B34D19-0D6D-0353-39CC-63B6B001DD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2958" y="2494554"/>
                <a:ext cx="2430360" cy="8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EC5B27-BC52-871F-2E50-9E785CB31BC5}"/>
                  </a:ext>
                </a:extLst>
              </p14:cNvPr>
              <p14:cNvContentPartPr/>
              <p14:nvPr/>
            </p14:nvContentPartPr>
            <p14:xfrm>
              <a:off x="7724638" y="2633514"/>
              <a:ext cx="2245320" cy="653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EC5B27-BC52-871F-2E50-9E785CB31B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8638" y="2597514"/>
                <a:ext cx="231696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9840C83-B4EF-F533-EDA9-E177BE352ACE}"/>
                  </a:ext>
                </a:extLst>
              </p14:cNvPr>
              <p14:cNvContentPartPr/>
              <p14:nvPr/>
            </p14:nvContentPartPr>
            <p14:xfrm>
              <a:off x="1434001" y="2161570"/>
              <a:ext cx="613080" cy="1331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9840C83-B4EF-F533-EDA9-E177BE352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98022" y="2125570"/>
                <a:ext cx="684678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200C06F-742B-187E-1EEB-07252EFE3CA7}"/>
                  </a:ext>
                </a:extLst>
              </p14:cNvPr>
              <p14:cNvContentPartPr/>
              <p14:nvPr/>
            </p14:nvContentPartPr>
            <p14:xfrm>
              <a:off x="2435161" y="2873650"/>
              <a:ext cx="23040" cy="419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200C06F-742B-187E-1EEB-07252EFE3C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99161" y="2837650"/>
                <a:ext cx="946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19990CA-BEE4-05EE-0553-7A86827D62A1}"/>
                  </a:ext>
                </a:extLst>
              </p14:cNvPr>
              <p14:cNvContentPartPr/>
              <p14:nvPr/>
            </p14:nvContentPartPr>
            <p14:xfrm>
              <a:off x="2769601" y="2709130"/>
              <a:ext cx="556200" cy="659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19990CA-BEE4-05EE-0553-7A86827D62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33624" y="2673110"/>
                <a:ext cx="627794" cy="731559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041D580-D627-C916-A737-D5BCF8D82CBA}"/>
              </a:ext>
            </a:extLst>
          </p:cNvPr>
          <p:cNvGrpSpPr/>
          <p:nvPr/>
        </p:nvGrpSpPr>
        <p:grpSpPr>
          <a:xfrm>
            <a:off x="3357841" y="2739730"/>
            <a:ext cx="592560" cy="630720"/>
            <a:chOff x="4074571" y="3585057"/>
            <a:chExt cx="592560" cy="63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07D481-618E-31A5-1191-CF30EEF99155}"/>
                    </a:ext>
                  </a:extLst>
                </p14:cNvPr>
                <p14:cNvContentPartPr/>
                <p14:nvPr/>
              </p14:nvContentPartPr>
              <p14:xfrm>
                <a:off x="4074571" y="3585057"/>
                <a:ext cx="592560" cy="630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07D481-618E-31A5-1191-CF30EEF9915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38593" y="3549078"/>
                  <a:ext cx="664157" cy="702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3242B97-37E7-8BBA-F6F2-947FB1BC4600}"/>
                    </a:ext>
                  </a:extLst>
                </p14:cNvPr>
                <p14:cNvContentPartPr/>
                <p14:nvPr/>
              </p14:nvContentPartPr>
              <p14:xfrm>
                <a:off x="4223251" y="3966657"/>
                <a:ext cx="348480" cy="41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3242B97-37E7-8BBA-F6F2-947FB1BC460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87251" y="3930657"/>
                  <a:ext cx="420120" cy="112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B6C3CDE-884D-6A17-AECD-0C2E436A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36" y="2301267"/>
            <a:ext cx="450690" cy="4494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09BB6A-1B06-4A85-C6BE-C0B708E6D7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57841" y="3936454"/>
            <a:ext cx="5156729" cy="158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6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506ED0F-B57E-3D76-1067-7C044CE1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1994" cy="685799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560613E-F603-B7D2-1B31-B171F86AD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9A5080B-CCAA-B388-138A-DAF9AF3AAA75}"/>
              </a:ext>
            </a:extLst>
          </p:cNvPr>
          <p:cNvSpPr/>
          <p:nvPr/>
        </p:nvSpPr>
        <p:spPr>
          <a:xfrm>
            <a:off x="-4" y="-63641"/>
            <a:ext cx="12192000" cy="6902450"/>
          </a:xfrm>
          <a:prstGeom prst="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solidFill>
              <a:srgbClr val="FCE7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4CBAD342-F9CA-42B9-13DE-3FE047103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124" y="4105049"/>
            <a:ext cx="1673249" cy="167324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75B5DD8-5B5A-4B54-A3BB-EF07EA57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58" y="-448481"/>
            <a:ext cx="2650450" cy="265045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25FB805-0FA3-0D09-191B-B3CA88E8D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05" y="2091631"/>
            <a:ext cx="1609386" cy="16093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AD7D65-F287-F6A0-C850-23ACE770D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66" y="4283373"/>
            <a:ext cx="2650450" cy="13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536B5F10-0065-790D-08BC-76EBFB3B09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28" y="1790879"/>
            <a:ext cx="2210891" cy="2210891"/>
          </a:xfrm>
          <a:prstGeom prst="rect">
            <a:avLst/>
          </a:prstGeom>
        </p:spPr>
      </p:pic>
      <p:sp>
        <p:nvSpPr>
          <p:cNvPr id="32" name="Rechteck: diagonal liegende Ecken abgerundet 31">
            <a:extLst>
              <a:ext uri="{FF2B5EF4-FFF2-40B4-BE49-F238E27FC236}">
                <a16:creationId xmlns:a16="http://schemas.microsoft.com/office/drawing/2014/main" id="{FA645EF7-3720-CC11-69EB-D6146238732F}"/>
              </a:ext>
            </a:extLst>
          </p:cNvPr>
          <p:cNvSpPr/>
          <p:nvPr/>
        </p:nvSpPr>
        <p:spPr>
          <a:xfrm>
            <a:off x="-364506" y="4001770"/>
            <a:ext cx="5870024" cy="1466020"/>
          </a:xfrm>
          <a:prstGeom prst="round2DiagRect">
            <a:avLst/>
          </a:prstGeom>
          <a:solidFill>
            <a:schemeClr val="bg1"/>
          </a:solidFill>
          <a:ln>
            <a:solidFill>
              <a:srgbClr val="FCE7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800" i="0" dirty="0">
                <a:solidFill>
                  <a:srgbClr val="4D3B27"/>
                </a:solidFill>
                <a:effectLst/>
                <a:latin typeface="notosans"/>
              </a:rPr>
              <a:t>    #CommunityRocks</a:t>
            </a:r>
            <a:endParaRPr lang="de-DE" sz="4000" i="0" dirty="0">
              <a:solidFill>
                <a:srgbClr val="4D3B27"/>
              </a:solidFill>
              <a:effectLst/>
              <a:latin typeface="notosan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6794146-E844-0D28-F875-0DD90CE37D48}"/>
              </a:ext>
            </a:extLst>
          </p:cNvPr>
          <p:cNvSpPr txBox="1"/>
          <p:nvPr/>
        </p:nvSpPr>
        <p:spPr>
          <a:xfrm>
            <a:off x="342743" y="123799"/>
            <a:ext cx="84366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de-DE" b="0" dirty="0">
                <a:solidFill>
                  <a:srgbClr val="FCE7C1"/>
                </a:solidFill>
                <a:latin typeface="notosans"/>
              </a:rPr>
              <a:t>Viva Learning</a:t>
            </a:r>
            <a:endParaRPr lang="de-DE" sz="1800" b="0" i="0" dirty="0">
              <a:solidFill>
                <a:srgbClr val="FCE7C1"/>
              </a:solidFill>
              <a:effectLst/>
              <a:latin typeface="notosan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21AA6E-DD29-9CAF-3EF0-735162EEB1AB}"/>
              </a:ext>
            </a:extLst>
          </p:cNvPr>
          <p:cNvSpPr txBox="1"/>
          <p:nvPr/>
        </p:nvSpPr>
        <p:spPr>
          <a:xfrm>
            <a:off x="342743" y="470573"/>
            <a:ext cx="554548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FCE7C1"/>
                </a:solidFill>
                <a:effectLst/>
                <a:latin typeface="Graphik Meetup"/>
              </a:rPr>
              <a:t>Distributing knowledge with the help of your own videos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05BBB33-9FC1-F0CF-B148-2A9D6E69E854}"/>
              </a:ext>
            </a:extLst>
          </p:cNvPr>
          <p:cNvCxnSpPr/>
          <p:nvPr/>
        </p:nvCxnSpPr>
        <p:spPr>
          <a:xfrm>
            <a:off x="455865" y="470573"/>
            <a:ext cx="4942936" cy="0"/>
          </a:xfrm>
          <a:prstGeom prst="line">
            <a:avLst/>
          </a:prstGeom>
          <a:ln w="19050">
            <a:solidFill>
              <a:srgbClr val="FCE7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7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eck: diagonal liegende Ecken abgerundet 3">
            <a:extLst>
              <a:ext uri="{FF2B5EF4-FFF2-40B4-BE49-F238E27FC236}">
                <a16:creationId xmlns:a16="http://schemas.microsoft.com/office/drawing/2014/main" id="{EF427924-A79C-5577-E12D-F35C62185442}"/>
              </a:ext>
            </a:extLst>
          </p:cNvPr>
          <p:cNvSpPr/>
          <p:nvPr/>
        </p:nvSpPr>
        <p:spPr>
          <a:xfrm>
            <a:off x="-32385" y="2819400"/>
            <a:ext cx="11879922" cy="1832993"/>
          </a:xfrm>
          <a:prstGeom prst="round2DiagRect">
            <a:avLst/>
          </a:prstGeom>
          <a:solidFill>
            <a:schemeClr val="tx1">
              <a:alpha val="70000"/>
            </a:schemeClr>
          </a:solidFill>
          <a:ln>
            <a:solidFill>
              <a:srgbClr val="AA8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i="0" dirty="0">
                <a:solidFill>
                  <a:srgbClr val="FCE7C1"/>
                </a:solidFill>
                <a:effectLst/>
                <a:latin typeface="Graphik Meetup"/>
              </a:rPr>
              <a:t>The topic “knowledge”</a:t>
            </a:r>
          </a:p>
          <a:p>
            <a:r>
              <a:rPr lang="en-US" sz="1800" b="1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Viva Learning: </a:t>
            </a:r>
            <a:r>
              <a:rPr lang="en-US" sz="1800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Distributing knowledge with the help of your own videos</a:t>
            </a:r>
            <a:endParaRPr lang="en-US" sz="1800" b="1" i="0" dirty="0">
              <a:solidFill>
                <a:srgbClr val="FCE7C1"/>
              </a:solidFill>
              <a:effectLst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55191A2-A815-0009-C3D3-275E7EEC7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4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86AF9E-D8F3-9986-C4DE-0DA216056BB1}"/>
              </a:ext>
            </a:extLst>
          </p:cNvPr>
          <p:cNvSpPr/>
          <p:nvPr/>
        </p:nvSpPr>
        <p:spPr>
          <a:xfrm>
            <a:off x="377877" y="2020357"/>
            <a:ext cx="4440979" cy="980534"/>
          </a:xfrm>
          <a:prstGeom prst="roundRect">
            <a:avLst/>
          </a:prstGeom>
          <a:solidFill>
            <a:srgbClr val="4D3B27">
              <a:alpha val="90000"/>
            </a:srgbClr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800" b="1" dirty="0">
                <a:solidFill>
                  <a:schemeClr val="bg1"/>
                </a:solidFill>
              </a:rPr>
              <a:t>Knowledge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A4B7CE-DD4A-D00C-8A84-A2C211C0F98B}"/>
              </a:ext>
            </a:extLst>
          </p:cNvPr>
          <p:cNvSpPr/>
          <p:nvPr/>
        </p:nvSpPr>
        <p:spPr>
          <a:xfrm>
            <a:off x="360625" y="2586953"/>
            <a:ext cx="11470749" cy="2469388"/>
          </a:xfrm>
          <a:prstGeom prst="roundRect">
            <a:avLst/>
          </a:prstGeom>
          <a:solidFill>
            <a:schemeClr val="bg1"/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0" i="0" dirty="0">
                <a:solidFill>
                  <a:srgbClr val="4D3B27"/>
                </a:solidFill>
                <a:effectLst/>
                <a:latin typeface="Söhne"/>
              </a:rPr>
              <a:t>The term "knowledge" generally refers to the understanding, information, and expertise that a person possesses about certain facts, concepts, theories, or experiences. It is the result of learning and information processing.</a:t>
            </a:r>
            <a:endParaRPr lang="de-DE" sz="3200" b="1" dirty="0">
              <a:solidFill>
                <a:srgbClr val="4D3B27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332DFE-5107-13CE-F990-3173451340FF}"/>
              </a:ext>
            </a:extLst>
          </p:cNvPr>
          <p:cNvSpPr txBox="1"/>
          <p:nvPr/>
        </p:nvSpPr>
        <p:spPr>
          <a:xfrm>
            <a:off x="107073" y="138964"/>
            <a:ext cx="8436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dirty="0">
                <a:solidFill>
                  <a:srgbClr val="4D3B27"/>
                </a:solidFill>
                <a:latin typeface="notosans"/>
              </a:rPr>
              <a:t>Viva Learning</a:t>
            </a:r>
            <a:endParaRPr lang="de-DE" sz="1800" b="0" i="0" dirty="0">
              <a:solidFill>
                <a:srgbClr val="4D3B27"/>
              </a:solidFill>
              <a:effectLst/>
              <a:latin typeface="notosans"/>
            </a:endParaRPr>
          </a:p>
          <a:p>
            <a:pPr algn="l"/>
            <a:endParaRPr lang="de-DE" sz="1800" b="0" i="0" dirty="0">
              <a:solidFill>
                <a:srgbClr val="4D3B27"/>
              </a:solidFill>
              <a:effectLst/>
              <a:latin typeface="notosan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E1548C-83D9-4656-DA2A-47EC462AA173}"/>
              </a:ext>
            </a:extLst>
          </p:cNvPr>
          <p:cNvSpPr txBox="1"/>
          <p:nvPr/>
        </p:nvSpPr>
        <p:spPr>
          <a:xfrm>
            <a:off x="107073" y="457154"/>
            <a:ext cx="554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4D3B27"/>
                </a:solidFill>
                <a:effectLst/>
                <a:latin typeface="Graphik Meetup"/>
              </a:rPr>
              <a:t>Distributing knowledge with the help of your own videos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3B59D62-C541-8DCE-6CDC-1C80E2B3B1D7}"/>
              </a:ext>
            </a:extLst>
          </p:cNvPr>
          <p:cNvCxnSpPr/>
          <p:nvPr/>
        </p:nvCxnSpPr>
        <p:spPr>
          <a:xfrm>
            <a:off x="173061" y="462130"/>
            <a:ext cx="4942936" cy="0"/>
          </a:xfrm>
          <a:prstGeom prst="line">
            <a:avLst/>
          </a:prstGeom>
          <a:ln w="19050">
            <a:solidFill>
              <a:srgbClr val="4D3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60640DB7-B999-D83D-46A7-2776CB5B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7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86AF9E-D8F3-9986-C4DE-0DA216056BB1}"/>
              </a:ext>
            </a:extLst>
          </p:cNvPr>
          <p:cNvSpPr/>
          <p:nvPr/>
        </p:nvSpPr>
        <p:spPr>
          <a:xfrm>
            <a:off x="287470" y="1543050"/>
            <a:ext cx="11290893" cy="1219004"/>
          </a:xfrm>
          <a:prstGeom prst="roundRect">
            <a:avLst/>
          </a:prstGeom>
          <a:solidFill>
            <a:srgbClr val="4D3B27">
              <a:alpha val="90000"/>
            </a:srgbClr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800" b="1" dirty="0">
                <a:solidFill>
                  <a:schemeClr val="bg1"/>
                </a:solidFill>
              </a:rPr>
              <a:t>The </a:t>
            </a:r>
            <a:r>
              <a:rPr lang="de-DE" sz="2800" b="1" dirty="0" err="1">
                <a:solidFill>
                  <a:schemeClr val="bg1"/>
                </a:solidFill>
              </a:rPr>
              <a:t>employees</a:t>
            </a:r>
            <a:r>
              <a:rPr lang="de-DE" sz="2800" b="1" dirty="0">
                <a:solidFill>
                  <a:schemeClr val="bg1"/>
                </a:solidFill>
              </a:rPr>
              <a:t> and there Knowledge </a:t>
            </a:r>
            <a:r>
              <a:rPr lang="de-DE" sz="2800" b="1" dirty="0" err="1">
                <a:solidFill>
                  <a:schemeClr val="bg1"/>
                </a:solidFill>
              </a:rPr>
              <a:t>are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important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A4B7CE-DD4A-D00C-8A84-A2C211C0F98B}"/>
              </a:ext>
            </a:extLst>
          </p:cNvPr>
          <p:cNvSpPr/>
          <p:nvPr/>
        </p:nvSpPr>
        <p:spPr>
          <a:xfrm>
            <a:off x="287471" y="2194305"/>
            <a:ext cx="5338630" cy="3120646"/>
          </a:xfrm>
          <a:prstGeom prst="roundRect">
            <a:avLst/>
          </a:prstGeom>
          <a:solidFill>
            <a:schemeClr val="bg1"/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0" i="0" dirty="0">
                <a:solidFill>
                  <a:srgbClr val="4D3B27"/>
                </a:solidFill>
                <a:effectLst/>
                <a:latin typeface="-apple-system"/>
              </a:rPr>
              <a:t>„</a:t>
            </a:r>
            <a:r>
              <a:rPr lang="en-US" sz="3200" b="0" i="0" dirty="0">
                <a:solidFill>
                  <a:srgbClr val="4D3B27"/>
                </a:solidFill>
                <a:effectLst/>
                <a:latin typeface="-apple-system"/>
              </a:rPr>
              <a:t> When you stop getting better, you stop being good.</a:t>
            </a:r>
            <a:r>
              <a:rPr lang="de-DE" sz="3200" b="0" i="0" dirty="0">
                <a:solidFill>
                  <a:srgbClr val="4D3B27"/>
                </a:solidFill>
                <a:effectLst/>
                <a:latin typeface="-apple-system"/>
              </a:rPr>
              <a:t>“ (Philip Rosenthal) 🤔</a:t>
            </a:r>
            <a:endParaRPr lang="de-DE" sz="3200" b="1" dirty="0">
              <a:solidFill>
                <a:srgbClr val="4D3B27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332DFE-5107-13CE-F990-3173451340FF}"/>
              </a:ext>
            </a:extLst>
          </p:cNvPr>
          <p:cNvSpPr txBox="1"/>
          <p:nvPr/>
        </p:nvSpPr>
        <p:spPr>
          <a:xfrm>
            <a:off x="154208" y="110383"/>
            <a:ext cx="8436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dirty="0">
                <a:solidFill>
                  <a:srgbClr val="4D3B27"/>
                </a:solidFill>
                <a:latin typeface="notosans"/>
              </a:rPr>
              <a:t>Viva Learning</a:t>
            </a:r>
            <a:endParaRPr lang="de-DE" sz="1800" b="0" i="0" dirty="0">
              <a:solidFill>
                <a:srgbClr val="4D3B27"/>
              </a:solidFill>
              <a:effectLst/>
              <a:latin typeface="notosans"/>
            </a:endParaRPr>
          </a:p>
          <a:p>
            <a:pPr algn="l"/>
            <a:endParaRPr lang="de-DE" sz="1800" b="0" i="0" dirty="0">
              <a:solidFill>
                <a:srgbClr val="4D3B27"/>
              </a:solidFill>
              <a:effectLst/>
              <a:latin typeface="notosan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E1548C-83D9-4656-DA2A-47EC462AA173}"/>
              </a:ext>
            </a:extLst>
          </p:cNvPr>
          <p:cNvSpPr txBox="1"/>
          <p:nvPr/>
        </p:nvSpPr>
        <p:spPr>
          <a:xfrm>
            <a:off x="154208" y="428573"/>
            <a:ext cx="554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4D3B27"/>
                </a:solidFill>
                <a:effectLst/>
                <a:latin typeface="Graphik Meetup"/>
              </a:rPr>
              <a:t>Distributing knowledge with the help of your own videos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3B59D62-C541-8DCE-6CDC-1C80E2B3B1D7}"/>
              </a:ext>
            </a:extLst>
          </p:cNvPr>
          <p:cNvCxnSpPr>
            <a:cxnSpLocks/>
          </p:cNvCxnSpPr>
          <p:nvPr/>
        </p:nvCxnSpPr>
        <p:spPr>
          <a:xfrm>
            <a:off x="154208" y="428573"/>
            <a:ext cx="4681743" cy="0"/>
          </a:xfrm>
          <a:prstGeom prst="line">
            <a:avLst/>
          </a:prstGeom>
          <a:ln w="19050">
            <a:solidFill>
              <a:srgbClr val="4D3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7496BF5-8B61-CCB7-1F08-C71DF06BA896}"/>
              </a:ext>
            </a:extLst>
          </p:cNvPr>
          <p:cNvSpPr/>
          <p:nvPr/>
        </p:nvSpPr>
        <p:spPr>
          <a:xfrm>
            <a:off x="6239734" y="2177032"/>
            <a:ext cx="5338630" cy="3120646"/>
          </a:xfrm>
          <a:prstGeom prst="roundRect">
            <a:avLst/>
          </a:prstGeom>
          <a:solidFill>
            <a:schemeClr val="bg1"/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0" i="0" dirty="0">
                <a:solidFill>
                  <a:srgbClr val="4D3B27"/>
                </a:solidFill>
                <a:effectLst/>
                <a:latin typeface="-apple-system"/>
              </a:rPr>
              <a:t>Companies are only as good as their employees and benefit from their knowledge</a:t>
            </a:r>
            <a:r>
              <a:rPr lang="de-DE" sz="3200" dirty="0">
                <a:solidFill>
                  <a:srgbClr val="4D3B27"/>
                </a:solidFill>
                <a:latin typeface="-apple-system"/>
              </a:rPr>
              <a:t>. 💪</a:t>
            </a:r>
            <a:endParaRPr lang="de-DE" sz="3200" b="1" dirty="0">
              <a:solidFill>
                <a:srgbClr val="4D3B27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72CA2FA-6803-80F4-71E6-1D23EC28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86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eck: diagonal liegende Ecken abgerundet 3">
            <a:extLst>
              <a:ext uri="{FF2B5EF4-FFF2-40B4-BE49-F238E27FC236}">
                <a16:creationId xmlns:a16="http://schemas.microsoft.com/office/drawing/2014/main" id="{EF427924-A79C-5577-E12D-F35C62185442}"/>
              </a:ext>
            </a:extLst>
          </p:cNvPr>
          <p:cNvSpPr/>
          <p:nvPr/>
        </p:nvSpPr>
        <p:spPr>
          <a:xfrm>
            <a:off x="0" y="2810774"/>
            <a:ext cx="11879922" cy="1832993"/>
          </a:xfrm>
          <a:prstGeom prst="round2DiagRect">
            <a:avLst/>
          </a:prstGeom>
          <a:solidFill>
            <a:schemeClr val="tx1">
              <a:alpha val="70000"/>
            </a:schemeClr>
          </a:solidFill>
          <a:ln>
            <a:solidFill>
              <a:srgbClr val="AA8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i="0" dirty="0">
                <a:solidFill>
                  <a:srgbClr val="FCE7C1"/>
                </a:solidFill>
                <a:effectLst/>
                <a:latin typeface="Graphik Meetup"/>
              </a:rPr>
              <a:t>Challenge around the topic “knowledge”</a:t>
            </a:r>
          </a:p>
          <a:p>
            <a:r>
              <a:rPr lang="en-US" sz="1800" b="1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Viva Learning: </a:t>
            </a:r>
            <a:r>
              <a:rPr lang="en-US" sz="1800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Distributing knowledge with the help of your own videos</a:t>
            </a:r>
            <a:endParaRPr lang="en-US" sz="1800" b="1" i="0" dirty="0">
              <a:solidFill>
                <a:srgbClr val="FCE7C1"/>
              </a:solidFill>
              <a:effectLst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FDBE57B-76DE-409C-55D7-E02E610AD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4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23343"/>
            <a:ext cx="12192000" cy="6981343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86AF9E-D8F3-9986-C4DE-0DA216056BB1}"/>
              </a:ext>
            </a:extLst>
          </p:cNvPr>
          <p:cNvSpPr/>
          <p:nvPr/>
        </p:nvSpPr>
        <p:spPr>
          <a:xfrm>
            <a:off x="360621" y="1791093"/>
            <a:ext cx="4465903" cy="1140932"/>
          </a:xfrm>
          <a:prstGeom prst="roundRect">
            <a:avLst/>
          </a:prstGeom>
          <a:solidFill>
            <a:srgbClr val="4D3B27">
              <a:alpha val="90000"/>
            </a:srgbClr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800" b="1" dirty="0">
                <a:solidFill>
                  <a:schemeClr val="bg1"/>
                </a:solidFill>
              </a:rPr>
              <a:t>Companies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A4B7CE-DD4A-D00C-8A84-A2C211C0F98B}"/>
              </a:ext>
            </a:extLst>
          </p:cNvPr>
          <p:cNvSpPr/>
          <p:nvPr/>
        </p:nvSpPr>
        <p:spPr>
          <a:xfrm>
            <a:off x="360621" y="2459946"/>
            <a:ext cx="11470749" cy="2168613"/>
          </a:xfrm>
          <a:prstGeom prst="roundRect">
            <a:avLst/>
          </a:prstGeom>
          <a:solidFill>
            <a:schemeClr val="bg1"/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4D3B27"/>
                </a:solidFill>
              </a:rPr>
              <a:t>☕</a:t>
            </a:r>
            <a:r>
              <a:rPr lang="en-GB" sz="3200" b="1" dirty="0">
                <a:solidFill>
                  <a:srgbClr val="4D3B27"/>
                </a:solidFill>
              </a:rPr>
              <a:t>Underestimated</a:t>
            </a:r>
            <a:r>
              <a:rPr lang="de-DE" sz="3200" b="1" dirty="0">
                <a:solidFill>
                  <a:srgbClr val="4D3B27"/>
                </a:solidFill>
              </a:rPr>
              <a:t> </a:t>
            </a:r>
            <a:r>
              <a:rPr lang="de-DE" sz="3200" b="1" dirty="0" err="1">
                <a:solidFill>
                  <a:srgbClr val="4D3B27"/>
                </a:solidFill>
              </a:rPr>
              <a:t>topic</a:t>
            </a:r>
            <a:r>
              <a:rPr lang="de-DE" sz="3200" b="1" dirty="0">
                <a:solidFill>
                  <a:srgbClr val="4D3B27"/>
                </a:solidFill>
              </a:rPr>
              <a:t> 🎯</a:t>
            </a:r>
          </a:p>
          <a:p>
            <a:r>
              <a:rPr lang="de-DE" sz="3200" b="1" dirty="0">
                <a:solidFill>
                  <a:srgbClr val="4D3B27"/>
                </a:solidFill>
              </a:rPr>
              <a:t>☕</a:t>
            </a:r>
            <a:r>
              <a:rPr lang="en-US" sz="3200" b="1" dirty="0">
                <a:solidFill>
                  <a:srgbClr val="4D3B27"/>
                </a:solidFill>
              </a:rPr>
              <a:t>Employees do not like to host their personal knowledge </a:t>
            </a:r>
            <a:r>
              <a:rPr lang="de-DE" sz="3200" b="1" dirty="0">
                <a:solidFill>
                  <a:srgbClr val="4D3B27"/>
                </a:solidFill>
              </a:rPr>
              <a:t>💪</a:t>
            </a:r>
          </a:p>
          <a:p>
            <a:r>
              <a:rPr lang="de-DE" sz="3200" b="1" dirty="0">
                <a:solidFill>
                  <a:srgbClr val="4D3B27"/>
                </a:solidFill>
              </a:rPr>
              <a:t>☕Knowledge </a:t>
            </a:r>
            <a:r>
              <a:rPr lang="de-DE" sz="3200" b="1" dirty="0" err="1">
                <a:solidFill>
                  <a:srgbClr val="4D3B27"/>
                </a:solidFill>
              </a:rPr>
              <a:t>sharing</a:t>
            </a:r>
            <a:r>
              <a:rPr lang="de-DE" sz="3200" b="1" dirty="0">
                <a:solidFill>
                  <a:srgbClr val="4D3B27"/>
                </a:solidFill>
              </a:rPr>
              <a:t> </a:t>
            </a:r>
            <a:r>
              <a:rPr lang="de-DE" sz="3200" b="1" dirty="0" err="1">
                <a:solidFill>
                  <a:srgbClr val="4D3B27"/>
                </a:solidFill>
              </a:rPr>
              <a:t>is</a:t>
            </a:r>
            <a:r>
              <a:rPr lang="de-DE" sz="3200" b="1" dirty="0">
                <a:solidFill>
                  <a:srgbClr val="4D3B27"/>
                </a:solidFill>
              </a:rPr>
              <a:t> </a:t>
            </a:r>
            <a:r>
              <a:rPr lang="en-GB" sz="3200" b="1" dirty="0">
                <a:solidFill>
                  <a:srgbClr val="4D3B27"/>
                </a:solidFill>
              </a:rPr>
              <a:t>rudimentary </a:t>
            </a:r>
            <a:r>
              <a:rPr lang="de-DE" sz="3200" b="1" dirty="0">
                <a:solidFill>
                  <a:srgbClr val="4D3B27"/>
                </a:solidFill>
              </a:rPr>
              <a:t>🙈</a:t>
            </a:r>
            <a:endParaRPr lang="en-GB" sz="3200" b="1" dirty="0">
              <a:solidFill>
                <a:srgbClr val="4D3B27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332DFE-5107-13CE-F990-3173451340FF}"/>
              </a:ext>
            </a:extLst>
          </p:cNvPr>
          <p:cNvSpPr txBox="1"/>
          <p:nvPr/>
        </p:nvSpPr>
        <p:spPr>
          <a:xfrm>
            <a:off x="249243" y="123344"/>
            <a:ext cx="84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0" dirty="0">
                <a:solidFill>
                  <a:srgbClr val="4D3B27"/>
                </a:solidFill>
                <a:latin typeface="notosans"/>
              </a:rPr>
              <a:t>Viva Learning</a:t>
            </a:r>
            <a:endParaRPr lang="de-DE" sz="1800" b="0" i="0" dirty="0">
              <a:solidFill>
                <a:srgbClr val="4D3B27"/>
              </a:solidFill>
              <a:effectLst/>
              <a:latin typeface="notosan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E1548C-83D9-4656-DA2A-47EC462AA173}"/>
              </a:ext>
            </a:extLst>
          </p:cNvPr>
          <p:cNvSpPr txBox="1"/>
          <p:nvPr/>
        </p:nvSpPr>
        <p:spPr>
          <a:xfrm>
            <a:off x="249243" y="441534"/>
            <a:ext cx="554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4D3B27"/>
                </a:solidFill>
                <a:effectLst/>
                <a:latin typeface="Graphik Meetup"/>
              </a:rPr>
              <a:t>Distributing knowledge with the help of your own videos</a:t>
            </a:r>
          </a:p>
          <a:p>
            <a:endParaRPr lang="de-DE" sz="1400" dirty="0">
              <a:solidFill>
                <a:srgbClr val="4D3B27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3B59D62-C541-8DCE-6CDC-1C80E2B3B1D7}"/>
              </a:ext>
            </a:extLst>
          </p:cNvPr>
          <p:cNvCxnSpPr>
            <a:cxnSpLocks/>
          </p:cNvCxnSpPr>
          <p:nvPr/>
        </p:nvCxnSpPr>
        <p:spPr>
          <a:xfrm>
            <a:off x="360621" y="460604"/>
            <a:ext cx="4258513" cy="12238"/>
          </a:xfrm>
          <a:prstGeom prst="line">
            <a:avLst/>
          </a:prstGeom>
          <a:ln w="19050">
            <a:solidFill>
              <a:srgbClr val="4D3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EED29C8D-69C2-7FE6-6E71-48224B0E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71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86AF9E-D8F3-9986-C4DE-0DA216056BB1}"/>
              </a:ext>
            </a:extLst>
          </p:cNvPr>
          <p:cNvSpPr/>
          <p:nvPr/>
        </p:nvSpPr>
        <p:spPr>
          <a:xfrm>
            <a:off x="301926" y="1181819"/>
            <a:ext cx="4792528" cy="1299722"/>
          </a:xfrm>
          <a:prstGeom prst="roundRect">
            <a:avLst/>
          </a:prstGeom>
          <a:solidFill>
            <a:srgbClr val="4D3B27">
              <a:alpha val="90000"/>
            </a:srgbClr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800" b="1" dirty="0" err="1">
                <a:solidFill>
                  <a:schemeClr val="bg1"/>
                </a:solidFill>
              </a:rPr>
              <a:t>Employees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A4B7CE-DD4A-D00C-8A84-A2C211C0F98B}"/>
              </a:ext>
            </a:extLst>
          </p:cNvPr>
          <p:cNvSpPr/>
          <p:nvPr/>
        </p:nvSpPr>
        <p:spPr>
          <a:xfrm>
            <a:off x="301926" y="1784023"/>
            <a:ext cx="11697418" cy="3844186"/>
          </a:xfrm>
          <a:prstGeom prst="roundRect">
            <a:avLst/>
          </a:prstGeom>
          <a:solidFill>
            <a:schemeClr val="bg1"/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4D3B27"/>
                </a:solidFill>
              </a:rPr>
              <a:t>☕</a:t>
            </a:r>
            <a:r>
              <a:rPr lang="en-US" sz="3200" b="1" dirty="0">
                <a:solidFill>
                  <a:srgbClr val="4D3B27"/>
                </a:solidFill>
              </a:rPr>
              <a:t>Where can I find learning content </a:t>
            </a:r>
            <a:r>
              <a:rPr lang="de-DE" sz="3200" b="1" dirty="0">
                <a:solidFill>
                  <a:srgbClr val="4D3B27"/>
                </a:solidFill>
              </a:rPr>
              <a:t>🤔</a:t>
            </a:r>
          </a:p>
          <a:p>
            <a:endParaRPr lang="de-DE" sz="3200" b="1" dirty="0">
              <a:solidFill>
                <a:srgbClr val="4D3B27"/>
              </a:solidFill>
            </a:endParaRPr>
          </a:p>
          <a:p>
            <a:r>
              <a:rPr lang="de-DE" sz="3200" b="1" dirty="0">
                <a:solidFill>
                  <a:srgbClr val="4D3B27"/>
                </a:solidFill>
              </a:rPr>
              <a:t>☕</a:t>
            </a:r>
            <a:r>
              <a:rPr lang="en-US" sz="3200" b="1" dirty="0">
                <a:solidFill>
                  <a:srgbClr val="4D3B27"/>
                </a:solidFill>
              </a:rPr>
              <a:t>What knowledge do I need? </a:t>
            </a:r>
            <a:r>
              <a:rPr lang="de-DE" sz="3200" b="1" dirty="0">
                <a:solidFill>
                  <a:srgbClr val="4D3B27"/>
                </a:solidFill>
              </a:rPr>
              <a:t>🤔</a:t>
            </a:r>
          </a:p>
          <a:p>
            <a:endParaRPr lang="de-DE" sz="3200" b="1" dirty="0">
              <a:solidFill>
                <a:srgbClr val="4D3B27"/>
              </a:solidFill>
            </a:endParaRPr>
          </a:p>
          <a:p>
            <a:r>
              <a:rPr lang="de-DE" sz="3200" b="1" dirty="0">
                <a:solidFill>
                  <a:srgbClr val="4D3B27"/>
                </a:solidFill>
              </a:rPr>
              <a:t>☕</a:t>
            </a:r>
            <a:r>
              <a:rPr lang="en-US" sz="3200" b="1" dirty="0">
                <a:solidFill>
                  <a:srgbClr val="4D3B27"/>
                </a:solidFill>
              </a:rPr>
              <a:t>Knowledge is often located in an unstructured intranet </a:t>
            </a:r>
          </a:p>
          <a:p>
            <a:r>
              <a:rPr lang="en-US" sz="3200" b="1" dirty="0">
                <a:solidFill>
                  <a:srgbClr val="4D3B27"/>
                </a:solidFill>
              </a:rPr>
              <a:t>      “black hole” </a:t>
            </a:r>
            <a:r>
              <a:rPr lang="de-DE" sz="3200" b="1" dirty="0">
                <a:solidFill>
                  <a:srgbClr val="4D3B27"/>
                </a:solidFill>
              </a:rPr>
              <a:t>😒</a:t>
            </a:r>
            <a:endParaRPr lang="en-US" sz="3200" b="1" dirty="0">
              <a:solidFill>
                <a:srgbClr val="4D3B27"/>
              </a:solidFill>
            </a:endParaRPr>
          </a:p>
          <a:p>
            <a:endParaRPr lang="en-GB" sz="3200" b="1" dirty="0">
              <a:solidFill>
                <a:srgbClr val="4D3B27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332DFE-5107-13CE-F990-3173451340FF}"/>
              </a:ext>
            </a:extLst>
          </p:cNvPr>
          <p:cNvSpPr txBox="1"/>
          <p:nvPr/>
        </p:nvSpPr>
        <p:spPr>
          <a:xfrm>
            <a:off x="135354" y="184902"/>
            <a:ext cx="84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0" dirty="0">
                <a:solidFill>
                  <a:srgbClr val="4D3B27"/>
                </a:solidFill>
                <a:latin typeface="notosans"/>
              </a:rPr>
              <a:t>Viva Learning</a:t>
            </a:r>
            <a:endParaRPr lang="de-DE" sz="1800" b="0" i="0" dirty="0">
              <a:solidFill>
                <a:srgbClr val="4D3B27"/>
              </a:solidFill>
              <a:effectLst/>
              <a:latin typeface="notosan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E1548C-83D9-4656-DA2A-47EC462AA173}"/>
              </a:ext>
            </a:extLst>
          </p:cNvPr>
          <p:cNvSpPr txBox="1"/>
          <p:nvPr/>
        </p:nvSpPr>
        <p:spPr>
          <a:xfrm>
            <a:off x="135354" y="477526"/>
            <a:ext cx="554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4D3B27"/>
                </a:solidFill>
                <a:effectLst/>
                <a:latin typeface="Graphik Meetup"/>
              </a:rPr>
              <a:t>Distributing knowledge with the help of your own videos</a:t>
            </a:r>
          </a:p>
          <a:p>
            <a:endParaRPr lang="de-DE" sz="1400" dirty="0">
              <a:solidFill>
                <a:srgbClr val="4D3B27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3B59D62-C541-8DCE-6CDC-1C80E2B3B1D7}"/>
              </a:ext>
            </a:extLst>
          </p:cNvPr>
          <p:cNvCxnSpPr/>
          <p:nvPr/>
        </p:nvCxnSpPr>
        <p:spPr>
          <a:xfrm>
            <a:off x="135354" y="503092"/>
            <a:ext cx="4942936" cy="0"/>
          </a:xfrm>
          <a:prstGeom prst="line">
            <a:avLst/>
          </a:prstGeom>
          <a:ln w="19050">
            <a:solidFill>
              <a:srgbClr val="4D3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8758F488-EAAD-50A5-4A30-6AFB0A3D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3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eck: diagonal liegende Ecken abgerundet 3">
            <a:extLst>
              <a:ext uri="{FF2B5EF4-FFF2-40B4-BE49-F238E27FC236}">
                <a16:creationId xmlns:a16="http://schemas.microsoft.com/office/drawing/2014/main" id="{EF427924-A79C-5577-E12D-F35C62185442}"/>
              </a:ext>
            </a:extLst>
          </p:cNvPr>
          <p:cNvSpPr/>
          <p:nvPr/>
        </p:nvSpPr>
        <p:spPr>
          <a:xfrm>
            <a:off x="-32385" y="2819400"/>
            <a:ext cx="11879922" cy="1832993"/>
          </a:xfrm>
          <a:prstGeom prst="round2DiagRect">
            <a:avLst/>
          </a:prstGeom>
          <a:solidFill>
            <a:schemeClr val="tx1">
              <a:alpha val="70000"/>
            </a:schemeClr>
          </a:solidFill>
          <a:ln>
            <a:solidFill>
              <a:srgbClr val="AA8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i="0" dirty="0">
                <a:solidFill>
                  <a:srgbClr val="FCE7C1"/>
                </a:solidFill>
                <a:effectLst/>
                <a:latin typeface="Graphik Meetup"/>
              </a:rPr>
              <a:t>Types of knowledge content</a:t>
            </a:r>
          </a:p>
          <a:p>
            <a:r>
              <a:rPr lang="en-US" sz="1800" b="1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Viva Learning: </a:t>
            </a:r>
            <a:r>
              <a:rPr lang="en-US" sz="1800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Distributing knowledge with the help of your own videos</a:t>
            </a:r>
            <a:endParaRPr lang="en-US" sz="1800" b="1" i="0" dirty="0">
              <a:solidFill>
                <a:srgbClr val="FCE7C1"/>
              </a:solidFill>
              <a:effectLst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27D3353-BE54-7DC0-81B5-01A1F5AA5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3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506ED0F-B57E-3D76-1067-7C044CE1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F7B0426-81B8-A66E-C7A9-9FBF18073010}"/>
              </a:ext>
            </a:extLst>
          </p:cNvPr>
          <p:cNvSpPr/>
          <p:nvPr/>
        </p:nvSpPr>
        <p:spPr>
          <a:xfrm>
            <a:off x="418269" y="1414937"/>
            <a:ext cx="4361121" cy="1367518"/>
          </a:xfrm>
          <a:prstGeom prst="roundRect">
            <a:avLst/>
          </a:prstGeom>
          <a:solidFill>
            <a:srgbClr val="4D3B27">
              <a:alpha val="90000"/>
            </a:srgbClr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800" b="1" dirty="0" err="1">
                <a:solidFill>
                  <a:schemeClr val="bg1"/>
                </a:solidFill>
              </a:rPr>
              <a:t>Types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of</a:t>
            </a:r>
            <a:r>
              <a:rPr lang="de-DE" sz="2800" b="1" dirty="0">
                <a:solidFill>
                  <a:schemeClr val="bg1"/>
                </a:solidFill>
              </a:rPr>
              <a:t> Content</a:t>
            </a:r>
          </a:p>
        </p:txBody>
      </p:sp>
      <p:sp>
        <p:nvSpPr>
          <p:cNvPr id="16" name="Rechteck: abgerundete Ecken 1">
            <a:extLst>
              <a:ext uri="{FF2B5EF4-FFF2-40B4-BE49-F238E27FC236}">
                <a16:creationId xmlns:a16="http://schemas.microsoft.com/office/drawing/2014/main" id="{093967F0-A33E-FEA4-F878-D4F68572D55E}"/>
              </a:ext>
            </a:extLst>
          </p:cNvPr>
          <p:cNvSpPr/>
          <p:nvPr/>
        </p:nvSpPr>
        <p:spPr>
          <a:xfrm>
            <a:off x="396816" y="2170373"/>
            <a:ext cx="11266098" cy="3269905"/>
          </a:xfrm>
          <a:prstGeom prst="roundRect">
            <a:avLst/>
          </a:prstGeom>
          <a:solidFill>
            <a:schemeClr val="bg1"/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4D3B27"/>
                </a:solidFill>
              </a:rPr>
              <a:t>Presentations in Form von</a:t>
            </a:r>
          </a:p>
          <a:p>
            <a:endParaRPr lang="en-US" sz="3200" b="1" dirty="0">
              <a:solidFill>
                <a:srgbClr val="4D3B27"/>
              </a:solidFill>
            </a:endParaRPr>
          </a:p>
          <a:p>
            <a:r>
              <a:rPr lang="en-US" sz="3200" b="1" dirty="0">
                <a:solidFill>
                  <a:srgbClr val="4D3B27"/>
                </a:solidFill>
              </a:rPr>
              <a:t>Text Content (Concept, Product information)</a:t>
            </a:r>
          </a:p>
          <a:p>
            <a:endParaRPr lang="en-US" sz="3200" b="1" dirty="0">
              <a:solidFill>
                <a:srgbClr val="4D3B27"/>
              </a:solidFill>
            </a:endParaRPr>
          </a:p>
          <a:p>
            <a:r>
              <a:rPr lang="de-DE" sz="3200" b="1" dirty="0">
                <a:solidFill>
                  <a:srgbClr val="4D3B27"/>
                </a:solidFill>
              </a:rPr>
              <a:t>Information (Reports) in Form</a:t>
            </a:r>
          </a:p>
          <a:p>
            <a:endParaRPr lang="en-GB" sz="3200" b="1" dirty="0">
              <a:solidFill>
                <a:srgbClr val="4D3B27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3DAAE5-22F4-553A-ECB4-D41D9E149E42}"/>
              </a:ext>
            </a:extLst>
          </p:cNvPr>
          <p:cNvSpPr txBox="1"/>
          <p:nvPr/>
        </p:nvSpPr>
        <p:spPr>
          <a:xfrm>
            <a:off x="305037" y="136280"/>
            <a:ext cx="84366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de-DE" sz="1800" b="0" i="0" dirty="0">
                <a:solidFill>
                  <a:srgbClr val="4D3B27"/>
                </a:solidFill>
                <a:effectLst/>
                <a:latin typeface="notosans"/>
              </a:rPr>
              <a:t>Viva Learning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B3D802-13CC-FE70-5644-BB2E747A3896}"/>
              </a:ext>
            </a:extLst>
          </p:cNvPr>
          <p:cNvSpPr txBox="1"/>
          <p:nvPr/>
        </p:nvSpPr>
        <p:spPr>
          <a:xfrm>
            <a:off x="305037" y="454470"/>
            <a:ext cx="498606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4D3B27"/>
                </a:solidFill>
                <a:effectLst/>
                <a:latin typeface="Graphik Meetup"/>
              </a:rPr>
              <a:t>Distributing knowledge with the help of your own videos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56DC02C-DB46-7671-31AA-EB753D99EFCD}"/>
              </a:ext>
            </a:extLst>
          </p:cNvPr>
          <p:cNvCxnSpPr/>
          <p:nvPr/>
        </p:nvCxnSpPr>
        <p:spPr>
          <a:xfrm>
            <a:off x="305037" y="454470"/>
            <a:ext cx="4942936" cy="0"/>
          </a:xfrm>
          <a:prstGeom prst="line">
            <a:avLst/>
          </a:prstGeom>
          <a:ln w="19050">
            <a:solidFill>
              <a:srgbClr val="4D3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graphics, symbol, logo, text">
            <a:extLst>
              <a:ext uri="{FF2B5EF4-FFF2-40B4-BE49-F238E27FC236}">
                <a16:creationId xmlns:a16="http://schemas.microsoft.com/office/drawing/2014/main" id="{981E99D8-2BC3-184A-4317-D60F18C2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706" y="3119467"/>
            <a:ext cx="934608" cy="943825"/>
          </a:xfrm>
          <a:prstGeom prst="rect">
            <a:avLst/>
          </a:prstGeom>
        </p:spPr>
      </p:pic>
      <p:pic>
        <p:nvPicPr>
          <p:cNvPr id="10" name="Picture 9" descr="A picture containing screenshot, design, graphics, text&#10;&#10;Description automatically generated">
            <a:extLst>
              <a:ext uri="{FF2B5EF4-FFF2-40B4-BE49-F238E27FC236}">
                <a16:creationId xmlns:a16="http://schemas.microsoft.com/office/drawing/2014/main" id="{C33B22C0-5E17-5E8C-1BBA-FE46BD11B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58" y="3120644"/>
            <a:ext cx="942648" cy="942648"/>
          </a:xfrm>
          <a:prstGeom prst="rect">
            <a:avLst/>
          </a:prstGeom>
        </p:spPr>
      </p:pic>
      <p:pic>
        <p:nvPicPr>
          <p:cNvPr id="13" name="Picture 12" descr="A green box with a white x on it&#10;&#10;Description automatically generated with low confidence">
            <a:extLst>
              <a:ext uri="{FF2B5EF4-FFF2-40B4-BE49-F238E27FC236}">
                <a16:creationId xmlns:a16="http://schemas.microsoft.com/office/drawing/2014/main" id="{B40310FA-DF02-D96F-B2DB-B80808AED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59" y="4075546"/>
            <a:ext cx="1000283" cy="1000283"/>
          </a:xfrm>
          <a:prstGeom prst="rect">
            <a:avLst/>
          </a:prstGeom>
        </p:spPr>
      </p:pic>
      <p:pic>
        <p:nvPicPr>
          <p:cNvPr id="15" name="Picture 14" descr="A picture containing screenshot, graphics, symbol, logo&#10;&#10;Description automatically generated">
            <a:extLst>
              <a:ext uri="{FF2B5EF4-FFF2-40B4-BE49-F238E27FC236}">
                <a16:creationId xmlns:a16="http://schemas.microsoft.com/office/drawing/2014/main" id="{47B09754-294B-189D-E457-704187DB1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108" y="2221514"/>
            <a:ext cx="1047454" cy="1047454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3E89EBD-B7F3-0CDD-0425-DDD847D54F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5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506ED0F-B57E-3D76-1067-7C044CE1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6" name="Rechteck: abgerundete Ecken 1">
            <a:extLst>
              <a:ext uri="{FF2B5EF4-FFF2-40B4-BE49-F238E27FC236}">
                <a16:creationId xmlns:a16="http://schemas.microsoft.com/office/drawing/2014/main" id="{093967F0-A33E-FEA4-F878-D4F68572D55E}"/>
              </a:ext>
            </a:extLst>
          </p:cNvPr>
          <p:cNvSpPr/>
          <p:nvPr/>
        </p:nvSpPr>
        <p:spPr>
          <a:xfrm>
            <a:off x="425491" y="1769585"/>
            <a:ext cx="11470749" cy="2604008"/>
          </a:xfrm>
          <a:prstGeom prst="roundRect">
            <a:avLst/>
          </a:prstGeom>
          <a:solidFill>
            <a:schemeClr val="bg1"/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4D3B27"/>
                </a:solidFill>
              </a:rPr>
              <a:t>Would you look at a 20-page document and spend your time reading it? </a:t>
            </a:r>
            <a:endParaRPr lang="en-GB" sz="3200" b="1" dirty="0">
              <a:solidFill>
                <a:srgbClr val="4D3B27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3DAAE5-22F4-553A-ECB4-D41D9E149E42}"/>
              </a:ext>
            </a:extLst>
          </p:cNvPr>
          <p:cNvSpPr txBox="1"/>
          <p:nvPr/>
        </p:nvSpPr>
        <p:spPr>
          <a:xfrm>
            <a:off x="204810" y="143941"/>
            <a:ext cx="84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="0" i="0" dirty="0">
                <a:solidFill>
                  <a:srgbClr val="4D3B27"/>
                </a:solidFill>
                <a:effectLst/>
                <a:latin typeface="notosans"/>
              </a:rPr>
              <a:t>Viva Learning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B3D802-13CC-FE70-5644-BB2E747A3896}"/>
              </a:ext>
            </a:extLst>
          </p:cNvPr>
          <p:cNvSpPr txBox="1"/>
          <p:nvPr/>
        </p:nvSpPr>
        <p:spPr>
          <a:xfrm>
            <a:off x="204810" y="462131"/>
            <a:ext cx="49860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4D3B27"/>
                </a:solidFill>
                <a:effectLst/>
                <a:latin typeface="Graphik Meetup"/>
              </a:rPr>
              <a:t>Distributing knowledge with the help of your own videos</a:t>
            </a:r>
          </a:p>
          <a:p>
            <a:endParaRPr lang="de-DE" sz="1400" dirty="0">
              <a:solidFill>
                <a:srgbClr val="4D3B27"/>
              </a:solidFill>
            </a:endParaRPr>
          </a:p>
          <a:p>
            <a:endParaRPr lang="de-DE" sz="1400" dirty="0">
              <a:solidFill>
                <a:srgbClr val="4D3B27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56DC02C-DB46-7671-31AA-EB753D99EFCD}"/>
              </a:ext>
            </a:extLst>
          </p:cNvPr>
          <p:cNvCxnSpPr/>
          <p:nvPr/>
        </p:nvCxnSpPr>
        <p:spPr>
          <a:xfrm>
            <a:off x="204810" y="462131"/>
            <a:ext cx="4942936" cy="0"/>
          </a:xfrm>
          <a:prstGeom prst="line">
            <a:avLst/>
          </a:prstGeom>
          <a:ln w="19050">
            <a:solidFill>
              <a:srgbClr val="4D3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Kreis, Grafiken, Schrift, Logo enthält.&#10;&#10;Automatisch generierte Beschreibung">
            <a:extLst>
              <a:ext uri="{FF2B5EF4-FFF2-40B4-BE49-F238E27FC236}">
                <a16:creationId xmlns:a16="http://schemas.microsoft.com/office/drawing/2014/main" id="{15298786-6AB6-5B6E-84AA-0646E86BD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938" y="2578865"/>
            <a:ext cx="3102182" cy="3102182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044742D-9F65-6308-AB18-50AA6F8C8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8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AE2D87-5D5F-4FFA-87C0-E63629902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002" y="2348095"/>
            <a:ext cx="1978822" cy="1859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3B467-66C9-4335-9D7A-CCB1150A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87" y="588732"/>
            <a:ext cx="1209888" cy="1999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3E917-A87E-4853-9ACC-656118647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02803" y="302657"/>
            <a:ext cx="1671914" cy="2145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0AAD78-EADA-4771-9827-3F5F537FE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342" y="3493481"/>
            <a:ext cx="1470132" cy="2485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CF6397-6D47-4283-8715-1BCF9AEA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859" y="410787"/>
            <a:ext cx="1410290" cy="2282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88BCE9-4818-4A97-900E-9296CE4E5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22" y="2877588"/>
            <a:ext cx="1103372" cy="23686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9846C6-0B01-4561-A13F-AE2017EC12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356" y="476797"/>
            <a:ext cx="979731" cy="2188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17B8A1-254E-47CA-BAED-0F56A2858C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818973" y="3676314"/>
            <a:ext cx="1851085" cy="23027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6763F3-6120-414A-9AD9-F2453DFE3B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8093" y="3527514"/>
            <a:ext cx="2260214" cy="248777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F7C0F9C-E85E-4890-AE86-5DA011C8DC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6780" y="237520"/>
            <a:ext cx="1619014" cy="2275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F700613-47A9-43ED-8AFF-621355373D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4717" y="137"/>
            <a:ext cx="1022033" cy="2415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F435E0-8177-4FC1-85F7-6776D8B1D3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803" y="2430269"/>
            <a:ext cx="6048410" cy="1055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0E83BC-6919-44B0-9335-56002BEA67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7984746" y="3500388"/>
            <a:ext cx="1878289" cy="25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8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86AF9E-D8F3-9986-C4DE-0DA216056BB1}"/>
              </a:ext>
            </a:extLst>
          </p:cNvPr>
          <p:cNvSpPr/>
          <p:nvPr/>
        </p:nvSpPr>
        <p:spPr>
          <a:xfrm>
            <a:off x="259761" y="1069676"/>
            <a:ext cx="7697931" cy="1229738"/>
          </a:xfrm>
          <a:prstGeom prst="roundRect">
            <a:avLst/>
          </a:prstGeom>
          <a:solidFill>
            <a:srgbClr val="4D3B27">
              <a:alpha val="90000"/>
            </a:srgbClr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Why don't I look at the document?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A4B7CE-DD4A-D00C-8A84-A2C211C0F98B}"/>
              </a:ext>
            </a:extLst>
          </p:cNvPr>
          <p:cNvSpPr/>
          <p:nvPr/>
        </p:nvSpPr>
        <p:spPr>
          <a:xfrm>
            <a:off x="259761" y="1712049"/>
            <a:ext cx="11151853" cy="3851990"/>
          </a:xfrm>
          <a:prstGeom prst="roundRect">
            <a:avLst/>
          </a:prstGeom>
          <a:solidFill>
            <a:schemeClr val="bg1"/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3200" b="1" dirty="0">
                <a:solidFill>
                  <a:srgbClr val="4D3B27"/>
                </a:solidFill>
              </a:rPr>
              <a:t>☕</a:t>
            </a:r>
            <a:r>
              <a:rPr lang="en-US" sz="3200" b="1" dirty="0">
                <a:solidFill>
                  <a:srgbClr val="4D3B27"/>
                </a:solidFill>
              </a:rPr>
              <a:t>I can't find it right away </a:t>
            </a:r>
            <a:r>
              <a:rPr lang="de-DE" sz="3200" b="1" dirty="0">
                <a:solidFill>
                  <a:srgbClr val="4D3B27"/>
                </a:solidFill>
              </a:rPr>
              <a:t>💨</a:t>
            </a:r>
          </a:p>
          <a:p>
            <a:endParaRPr lang="en-US" sz="3200" b="1" dirty="0">
              <a:solidFill>
                <a:srgbClr val="4D3B27"/>
              </a:solidFill>
            </a:endParaRPr>
          </a:p>
          <a:p>
            <a:r>
              <a:rPr lang="de-DE" sz="3200" b="1" dirty="0">
                <a:solidFill>
                  <a:srgbClr val="4D3B27"/>
                </a:solidFill>
              </a:rPr>
              <a:t>☕</a:t>
            </a:r>
            <a:r>
              <a:rPr lang="en-US" sz="3200" b="1" dirty="0">
                <a:solidFill>
                  <a:srgbClr val="4D3B27"/>
                </a:solidFill>
              </a:rPr>
              <a:t>Loss of time for everyday tasks </a:t>
            </a:r>
            <a:r>
              <a:rPr lang="de-DE" sz="3200" b="1" dirty="0">
                <a:solidFill>
                  <a:srgbClr val="4D3B27"/>
                </a:solidFill>
              </a:rPr>
              <a:t>⏱️</a:t>
            </a:r>
          </a:p>
          <a:p>
            <a:endParaRPr lang="en-US" sz="3200" b="1" dirty="0">
              <a:solidFill>
                <a:srgbClr val="4D3B27"/>
              </a:solidFill>
            </a:endParaRPr>
          </a:p>
          <a:p>
            <a:r>
              <a:rPr lang="de-DE" sz="3200" b="1" dirty="0">
                <a:solidFill>
                  <a:srgbClr val="4D3B27"/>
                </a:solidFill>
              </a:rPr>
              <a:t>☕</a:t>
            </a:r>
            <a:r>
              <a:rPr lang="en-US" sz="3200" b="1" dirty="0">
                <a:solidFill>
                  <a:srgbClr val="4D3B27"/>
                </a:solidFill>
              </a:rPr>
              <a:t>Different types of learners </a:t>
            </a:r>
            <a:r>
              <a:rPr lang="de-DE" sz="3200" b="1" dirty="0">
                <a:solidFill>
                  <a:srgbClr val="4D3B27"/>
                </a:solidFill>
              </a:rPr>
              <a:t>👪</a:t>
            </a:r>
          </a:p>
          <a:p>
            <a:endParaRPr lang="en-US" sz="3200" b="1" dirty="0">
              <a:solidFill>
                <a:srgbClr val="4D3B27"/>
              </a:solidFill>
            </a:endParaRPr>
          </a:p>
          <a:p>
            <a:r>
              <a:rPr lang="de-DE" sz="3200" b="1" dirty="0">
                <a:solidFill>
                  <a:srgbClr val="4D3B27"/>
                </a:solidFill>
              </a:rPr>
              <a:t>☕</a:t>
            </a:r>
            <a:r>
              <a:rPr lang="en-US" sz="3200" b="1" dirty="0">
                <a:solidFill>
                  <a:srgbClr val="4D3B27"/>
                </a:solidFill>
              </a:rPr>
              <a:t>The content does not help </a:t>
            </a:r>
            <a:r>
              <a:rPr lang="de-DE" sz="3200" b="1" dirty="0">
                <a:solidFill>
                  <a:srgbClr val="4D3B27"/>
                </a:solidFill>
              </a:rPr>
              <a:t>🎯</a:t>
            </a:r>
            <a:endParaRPr lang="en-GB" sz="3200" b="1" dirty="0">
              <a:solidFill>
                <a:srgbClr val="4D3B27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332DFE-5107-13CE-F990-3173451340FF}"/>
              </a:ext>
            </a:extLst>
          </p:cNvPr>
          <p:cNvSpPr txBox="1"/>
          <p:nvPr/>
        </p:nvSpPr>
        <p:spPr>
          <a:xfrm>
            <a:off x="213437" y="92797"/>
            <a:ext cx="84366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de-DE" b="0" dirty="0">
                <a:solidFill>
                  <a:srgbClr val="4D3B27"/>
                </a:solidFill>
                <a:latin typeface="notosans"/>
              </a:rPr>
              <a:t>Viva</a:t>
            </a:r>
            <a:r>
              <a:rPr lang="de-DE" b="0" dirty="0">
                <a:solidFill>
                  <a:srgbClr val="FCE7C1"/>
                </a:solidFill>
                <a:latin typeface="notosans"/>
              </a:rPr>
              <a:t> </a:t>
            </a:r>
            <a:r>
              <a:rPr lang="de-DE" b="0" dirty="0">
                <a:solidFill>
                  <a:srgbClr val="4D3B27"/>
                </a:solidFill>
                <a:latin typeface="notosans"/>
              </a:rPr>
              <a:t>Learning</a:t>
            </a:r>
            <a:endParaRPr lang="de-DE" sz="1800" b="0" i="0" dirty="0">
              <a:solidFill>
                <a:srgbClr val="4D3B27"/>
              </a:solidFill>
              <a:effectLst/>
              <a:latin typeface="notosan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E1548C-83D9-4656-DA2A-47EC462AA173}"/>
              </a:ext>
            </a:extLst>
          </p:cNvPr>
          <p:cNvSpPr txBox="1"/>
          <p:nvPr/>
        </p:nvSpPr>
        <p:spPr>
          <a:xfrm>
            <a:off x="213437" y="462129"/>
            <a:ext cx="55454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4D3B27"/>
                </a:solidFill>
                <a:effectLst/>
                <a:latin typeface="Graphik Meetup"/>
              </a:rPr>
              <a:t>Distributing knowledge with the help of your own videos</a:t>
            </a:r>
          </a:p>
          <a:p>
            <a:endParaRPr lang="de-DE" sz="1400" dirty="0">
              <a:solidFill>
                <a:srgbClr val="4D3B27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3B59D62-C541-8DCE-6CDC-1C80E2B3B1D7}"/>
              </a:ext>
            </a:extLst>
          </p:cNvPr>
          <p:cNvCxnSpPr/>
          <p:nvPr/>
        </p:nvCxnSpPr>
        <p:spPr>
          <a:xfrm>
            <a:off x="213437" y="462129"/>
            <a:ext cx="4942936" cy="0"/>
          </a:xfrm>
          <a:prstGeom prst="line">
            <a:avLst/>
          </a:prstGeom>
          <a:ln w="19050">
            <a:solidFill>
              <a:srgbClr val="4D3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: abgerundete Ecken 1">
            <a:extLst>
              <a:ext uri="{FF2B5EF4-FFF2-40B4-BE49-F238E27FC236}">
                <a16:creationId xmlns:a16="http://schemas.microsoft.com/office/drawing/2014/main" id="{C5B9B810-3412-09DC-ED81-A7A19D958F8B}"/>
              </a:ext>
            </a:extLst>
          </p:cNvPr>
          <p:cNvSpPr/>
          <p:nvPr/>
        </p:nvSpPr>
        <p:spPr>
          <a:xfrm rot="19284207">
            <a:off x="3943" y="2200265"/>
            <a:ext cx="7062666" cy="1923539"/>
          </a:xfrm>
          <a:prstGeom prst="roundRect">
            <a:avLst/>
          </a:prstGeom>
          <a:solidFill>
            <a:srgbClr val="FCE7C1"/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3B27"/>
                </a:solidFill>
              </a:rPr>
              <a:t>"Video is the new book"</a:t>
            </a:r>
            <a:endParaRPr lang="en-GB" sz="3200" b="1" dirty="0">
              <a:solidFill>
                <a:srgbClr val="4D3B27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82A38-9ACD-0AA1-4273-D6516411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6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eck: diagonal liegende Ecken abgerundet 3">
            <a:extLst>
              <a:ext uri="{FF2B5EF4-FFF2-40B4-BE49-F238E27FC236}">
                <a16:creationId xmlns:a16="http://schemas.microsoft.com/office/drawing/2014/main" id="{EF427924-A79C-5577-E12D-F35C62185442}"/>
              </a:ext>
            </a:extLst>
          </p:cNvPr>
          <p:cNvSpPr/>
          <p:nvPr/>
        </p:nvSpPr>
        <p:spPr>
          <a:xfrm>
            <a:off x="-32385" y="2819400"/>
            <a:ext cx="11879922" cy="1832993"/>
          </a:xfrm>
          <a:prstGeom prst="round2DiagRect">
            <a:avLst/>
          </a:prstGeom>
          <a:solidFill>
            <a:schemeClr val="tx1">
              <a:alpha val="70000"/>
            </a:schemeClr>
          </a:solidFill>
          <a:ln>
            <a:solidFill>
              <a:srgbClr val="AA8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i="0" dirty="0">
                <a:solidFill>
                  <a:srgbClr val="FCE7C1"/>
                </a:solidFill>
                <a:effectLst/>
                <a:latin typeface="Graphik Meetup"/>
              </a:rPr>
              <a:t>Change within M365 (videos)</a:t>
            </a:r>
          </a:p>
          <a:p>
            <a:r>
              <a:rPr lang="en-US" sz="1800" b="1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Viva Learning: </a:t>
            </a:r>
            <a:r>
              <a:rPr lang="en-US" sz="1800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Distributing knowledge with the help of your own videos</a:t>
            </a:r>
            <a:endParaRPr lang="en-US" sz="1800" b="1" i="0" dirty="0">
              <a:solidFill>
                <a:srgbClr val="FCE7C1"/>
              </a:solidFill>
              <a:effectLst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D172EE3-F76D-83CB-E615-72AD85BA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506ED0F-B57E-3D76-1067-7C044CE1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9C1FBC8-23E8-8EA8-A5F7-48A2E8802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C898B19-95B7-1291-26E9-66602E0F9E5B}"/>
              </a:ext>
            </a:extLst>
          </p:cNvPr>
          <p:cNvSpPr/>
          <p:nvPr/>
        </p:nvSpPr>
        <p:spPr>
          <a:xfrm>
            <a:off x="-100198" y="-178905"/>
            <a:ext cx="12263562" cy="70369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3DAAE5-22F4-553A-ECB4-D41D9E149E42}"/>
              </a:ext>
            </a:extLst>
          </p:cNvPr>
          <p:cNvSpPr txBox="1"/>
          <p:nvPr/>
        </p:nvSpPr>
        <p:spPr>
          <a:xfrm>
            <a:off x="70931" y="170120"/>
            <a:ext cx="84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="0" i="0" dirty="0">
                <a:solidFill>
                  <a:srgbClr val="4D3B27"/>
                </a:solidFill>
                <a:effectLst/>
                <a:latin typeface="notosans"/>
              </a:rPr>
              <a:t>Viva Learning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B3D802-13CC-FE70-5644-BB2E747A3896}"/>
              </a:ext>
            </a:extLst>
          </p:cNvPr>
          <p:cNvSpPr txBox="1"/>
          <p:nvPr/>
        </p:nvSpPr>
        <p:spPr>
          <a:xfrm>
            <a:off x="109344" y="453871"/>
            <a:ext cx="498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4D3B27"/>
                </a:solidFill>
                <a:effectLst/>
                <a:latin typeface="Graphik Meetup"/>
              </a:rPr>
              <a:t>Distributing knowledge with the help of your own videos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56DC02C-DB46-7671-31AA-EB753D99EFCD}"/>
              </a:ext>
            </a:extLst>
          </p:cNvPr>
          <p:cNvCxnSpPr/>
          <p:nvPr/>
        </p:nvCxnSpPr>
        <p:spPr>
          <a:xfrm>
            <a:off x="130910" y="489694"/>
            <a:ext cx="4942936" cy="0"/>
          </a:xfrm>
          <a:prstGeom prst="line">
            <a:avLst/>
          </a:prstGeom>
          <a:ln w="19050">
            <a:solidFill>
              <a:srgbClr val="4D3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A71677-F252-F883-6E99-0230830B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24" y="841469"/>
            <a:ext cx="1826732" cy="174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FCD309-73FB-500F-77A6-B21979431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71" y="3998277"/>
            <a:ext cx="1742536" cy="1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23810D-736B-8F80-8241-6D4A9523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21" y="2262951"/>
            <a:ext cx="1826732" cy="18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F1CE874-8327-583D-45C1-92A77AF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65" y="2426940"/>
            <a:ext cx="2039899" cy="203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DE6B42B-46B3-11CB-C4C7-31245118E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468" y="3226827"/>
            <a:ext cx="807896" cy="7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47CE809D-4BBF-625E-EB43-5231AB043894}"/>
              </a:ext>
            </a:extLst>
          </p:cNvPr>
          <p:cNvSpPr/>
          <p:nvPr/>
        </p:nvSpPr>
        <p:spPr>
          <a:xfrm>
            <a:off x="1415737" y="2507334"/>
            <a:ext cx="886408" cy="1419381"/>
          </a:xfrm>
          <a:prstGeom prst="downArrow">
            <a:avLst/>
          </a:prstGeom>
          <a:solidFill>
            <a:srgbClr val="AA8356"/>
          </a:solidFill>
          <a:ln>
            <a:solidFill>
              <a:srgbClr val="FCE7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42EACD04-05B6-F289-A89D-A96BA0B3C24D}"/>
              </a:ext>
            </a:extLst>
          </p:cNvPr>
          <p:cNvSpPr/>
          <p:nvPr/>
        </p:nvSpPr>
        <p:spPr>
          <a:xfrm rot="5400000">
            <a:off x="6378455" y="2553398"/>
            <a:ext cx="886408" cy="1751201"/>
          </a:xfrm>
          <a:prstGeom prst="downArrow">
            <a:avLst/>
          </a:prstGeom>
          <a:solidFill>
            <a:srgbClr val="AA8356"/>
          </a:solidFill>
          <a:ln>
            <a:solidFill>
              <a:srgbClr val="FCE7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88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eck: diagonal liegende Ecken abgerundet 3">
            <a:extLst>
              <a:ext uri="{FF2B5EF4-FFF2-40B4-BE49-F238E27FC236}">
                <a16:creationId xmlns:a16="http://schemas.microsoft.com/office/drawing/2014/main" id="{EF427924-A79C-5577-E12D-F35C62185442}"/>
              </a:ext>
            </a:extLst>
          </p:cNvPr>
          <p:cNvSpPr/>
          <p:nvPr/>
        </p:nvSpPr>
        <p:spPr>
          <a:xfrm>
            <a:off x="-32385" y="2819400"/>
            <a:ext cx="11879922" cy="1832993"/>
          </a:xfrm>
          <a:prstGeom prst="round2DiagRect">
            <a:avLst/>
          </a:prstGeom>
          <a:solidFill>
            <a:schemeClr val="tx1">
              <a:alpha val="70000"/>
            </a:schemeClr>
          </a:solidFill>
          <a:ln>
            <a:solidFill>
              <a:srgbClr val="AA8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i="0" dirty="0">
                <a:solidFill>
                  <a:srgbClr val="FCE7C1"/>
                </a:solidFill>
                <a:effectLst/>
                <a:latin typeface="Graphik Meetup"/>
              </a:rPr>
              <a:t>Benefits for companies</a:t>
            </a:r>
          </a:p>
          <a:p>
            <a:r>
              <a:rPr lang="en-US" sz="1800" b="1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Viva Learning: </a:t>
            </a:r>
            <a:r>
              <a:rPr lang="en-US" sz="1800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Distributing knowledge with the help of your own videos</a:t>
            </a:r>
            <a:endParaRPr lang="en-US" sz="1800" b="1" i="0" dirty="0">
              <a:solidFill>
                <a:srgbClr val="FCE7C1"/>
              </a:solidFill>
              <a:effectLst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A78F5FE-BBF9-E0C7-1265-10FDC014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6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506ED0F-B57E-3D76-1067-7C044CE1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D3DAAE5-22F4-553A-ECB4-D41D9E149E42}"/>
              </a:ext>
            </a:extLst>
          </p:cNvPr>
          <p:cNvSpPr txBox="1"/>
          <p:nvPr/>
        </p:nvSpPr>
        <p:spPr>
          <a:xfrm>
            <a:off x="127514" y="143940"/>
            <a:ext cx="84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="0" i="0" dirty="0">
                <a:solidFill>
                  <a:srgbClr val="4D3B27"/>
                </a:solidFill>
                <a:effectLst/>
                <a:latin typeface="notosans"/>
              </a:rPr>
              <a:t>Viva Learning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F7B0426-81B8-A66E-C7A9-9FBF18073010}"/>
              </a:ext>
            </a:extLst>
          </p:cNvPr>
          <p:cNvSpPr/>
          <p:nvPr/>
        </p:nvSpPr>
        <p:spPr>
          <a:xfrm>
            <a:off x="396816" y="1548143"/>
            <a:ext cx="5107691" cy="1194574"/>
          </a:xfrm>
          <a:prstGeom prst="roundRect">
            <a:avLst/>
          </a:prstGeom>
          <a:solidFill>
            <a:srgbClr val="4D3B27">
              <a:alpha val="90000"/>
            </a:srgbClr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800" b="1" dirty="0">
                <a:solidFill>
                  <a:schemeClr val="bg1"/>
                </a:solidFill>
              </a:rPr>
              <a:t>Benefits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B3D802-13CC-FE70-5644-BB2E747A3896}"/>
              </a:ext>
            </a:extLst>
          </p:cNvPr>
          <p:cNvSpPr txBox="1"/>
          <p:nvPr/>
        </p:nvSpPr>
        <p:spPr>
          <a:xfrm>
            <a:off x="127514" y="462130"/>
            <a:ext cx="498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4D3B27"/>
                </a:solidFill>
                <a:effectLst/>
                <a:latin typeface="Graphik Meetup"/>
              </a:rPr>
              <a:t>Distributing knowledge with the help of your own videos</a:t>
            </a:r>
          </a:p>
          <a:p>
            <a:endParaRPr lang="de-DE" sz="14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56DC02C-DB46-7671-31AA-EB753D99EFCD}"/>
              </a:ext>
            </a:extLst>
          </p:cNvPr>
          <p:cNvCxnSpPr/>
          <p:nvPr/>
        </p:nvCxnSpPr>
        <p:spPr>
          <a:xfrm>
            <a:off x="170646" y="462130"/>
            <a:ext cx="4942936" cy="0"/>
          </a:xfrm>
          <a:prstGeom prst="line">
            <a:avLst/>
          </a:prstGeom>
          <a:ln w="19050">
            <a:solidFill>
              <a:srgbClr val="4D3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rundete Ecken 1">
            <a:extLst>
              <a:ext uri="{FF2B5EF4-FFF2-40B4-BE49-F238E27FC236}">
                <a16:creationId xmlns:a16="http://schemas.microsoft.com/office/drawing/2014/main" id="{093967F0-A33E-FEA4-F878-D4F68572D55E}"/>
              </a:ext>
            </a:extLst>
          </p:cNvPr>
          <p:cNvSpPr/>
          <p:nvPr/>
        </p:nvSpPr>
        <p:spPr>
          <a:xfrm>
            <a:off x="396816" y="2170373"/>
            <a:ext cx="11266098" cy="3269905"/>
          </a:xfrm>
          <a:prstGeom prst="roundRect">
            <a:avLst/>
          </a:prstGeom>
          <a:solidFill>
            <a:schemeClr val="bg1"/>
          </a:solidFill>
          <a:ln>
            <a:solidFill>
              <a:srgbClr val="4D3B27"/>
            </a:solidFill>
          </a:ln>
          <a:effectLst>
            <a:outerShdw blurRad="50800" dist="152400" dir="2700000" algn="tl" rotWithShape="0">
              <a:srgbClr val="4D3B2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4D3B27"/>
                </a:solidFill>
              </a:rPr>
              <a:t>Distribute your knowledge in the company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4D3B27"/>
                </a:solidFill>
              </a:rPr>
              <a:t>Videos -  slimmed down to the essentials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4D3B27"/>
              </a:solidFill>
            </a:endParaRPr>
          </a:p>
          <a:p>
            <a:r>
              <a:rPr lang="de-DE" sz="3200" b="1" dirty="0">
                <a:solidFill>
                  <a:srgbClr val="4D3B27"/>
                </a:solidFill>
              </a:rPr>
              <a:t>💪</a:t>
            </a:r>
            <a:r>
              <a:rPr lang="en-US" sz="3200" b="1" dirty="0">
                <a:solidFill>
                  <a:srgbClr val="4D3B27"/>
                </a:solidFill>
              </a:rPr>
              <a:t>Viva Learning available as a free version </a:t>
            </a:r>
            <a:r>
              <a:rPr lang="de-DE" sz="3200" b="1" dirty="0">
                <a:solidFill>
                  <a:srgbClr val="4D3B27"/>
                </a:solidFill>
              </a:rPr>
              <a:t>💪</a:t>
            </a:r>
            <a:endParaRPr lang="en-GB" sz="3200" b="1" dirty="0">
              <a:solidFill>
                <a:srgbClr val="4D3B27"/>
              </a:solidFill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54EB0C0-0167-79F0-FFC7-5D1B55C8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84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eck: diagonal liegende Ecken abgerundet 3">
            <a:extLst>
              <a:ext uri="{FF2B5EF4-FFF2-40B4-BE49-F238E27FC236}">
                <a16:creationId xmlns:a16="http://schemas.microsoft.com/office/drawing/2014/main" id="{EF427924-A79C-5577-E12D-F35C62185442}"/>
              </a:ext>
            </a:extLst>
          </p:cNvPr>
          <p:cNvSpPr/>
          <p:nvPr/>
        </p:nvSpPr>
        <p:spPr>
          <a:xfrm>
            <a:off x="-32385" y="2819400"/>
            <a:ext cx="11879922" cy="1832993"/>
          </a:xfrm>
          <a:prstGeom prst="round2DiagRect">
            <a:avLst/>
          </a:prstGeom>
          <a:solidFill>
            <a:schemeClr val="tx1">
              <a:alpha val="70000"/>
            </a:schemeClr>
          </a:solidFill>
          <a:ln>
            <a:solidFill>
              <a:srgbClr val="AA8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i="0" dirty="0">
                <a:solidFill>
                  <a:srgbClr val="FCE7C1"/>
                </a:solidFill>
                <a:effectLst/>
                <a:latin typeface="Graphik Meetup"/>
              </a:rPr>
              <a:t>Live Demo</a:t>
            </a:r>
          </a:p>
          <a:p>
            <a:r>
              <a:rPr lang="en-US" sz="1800" b="1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Viva Learning: </a:t>
            </a:r>
            <a:r>
              <a:rPr lang="en-US" sz="1800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Distributing knowledge with the help of your own videos</a:t>
            </a:r>
            <a:endParaRPr lang="en-US" sz="1800" b="1" i="0" dirty="0">
              <a:solidFill>
                <a:srgbClr val="FCE7C1"/>
              </a:solidFill>
              <a:effectLst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57E6A45-B37A-31DD-1FED-C3ADD3985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0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B767DC5-A6CF-7F3C-B4C2-71597A587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953F6DF-0C6B-A58E-B0F1-8A44C8A721BD}"/>
              </a:ext>
            </a:extLst>
          </p:cNvPr>
          <p:cNvSpPr txBox="1"/>
          <p:nvPr/>
        </p:nvSpPr>
        <p:spPr>
          <a:xfrm>
            <a:off x="84040" y="171504"/>
            <a:ext cx="84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="0" i="0" dirty="0">
                <a:solidFill>
                  <a:srgbClr val="FCE7C1"/>
                </a:solidFill>
                <a:effectLst/>
                <a:latin typeface="notosans"/>
              </a:rPr>
              <a:t>Viva Learning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51BF34-1A3A-90C2-B560-E6D9C8FEEFA6}"/>
              </a:ext>
            </a:extLst>
          </p:cNvPr>
          <p:cNvSpPr txBox="1"/>
          <p:nvPr/>
        </p:nvSpPr>
        <p:spPr>
          <a:xfrm>
            <a:off x="84040" y="489694"/>
            <a:ext cx="498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FCE7C1"/>
                </a:solidFill>
                <a:effectLst/>
                <a:latin typeface="Graphik Meetup"/>
              </a:rPr>
              <a:t>Distributing knowledge with the help of your own videos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67FF43F-8F9E-010C-72C7-E9DCA0400248}"/>
              </a:ext>
            </a:extLst>
          </p:cNvPr>
          <p:cNvCxnSpPr/>
          <p:nvPr/>
        </p:nvCxnSpPr>
        <p:spPr>
          <a:xfrm>
            <a:off x="127172" y="489694"/>
            <a:ext cx="4942936" cy="0"/>
          </a:xfrm>
          <a:prstGeom prst="line">
            <a:avLst/>
          </a:prstGeom>
          <a:ln w="19050">
            <a:solidFill>
              <a:srgbClr val="FCE7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7067EAB4-E47A-1B4E-D5B4-652DD5DB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46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506ED0F-B57E-3D76-1067-7C044CE1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-9700"/>
            <a:ext cx="12209244" cy="6867700"/>
          </a:xfrm>
          <a:prstGeom prst="rect">
            <a:avLst/>
          </a:prstGeom>
        </p:spPr>
      </p:pic>
      <p:pic>
        <p:nvPicPr>
          <p:cNvPr id="3" name="Grafik 2" descr="Ein Bild, das Person, Anzug, Mann, Kleidung enthält.&#10;&#10;Automatisch generierte Beschreibung">
            <a:extLst>
              <a:ext uri="{FF2B5EF4-FFF2-40B4-BE49-F238E27FC236}">
                <a16:creationId xmlns:a16="http://schemas.microsoft.com/office/drawing/2014/main" id="{1EFF21C5-6A33-6BA0-FCD6-EB12A76C8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129" y="1402020"/>
            <a:ext cx="4045749" cy="57289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B2D3F81-F273-1AB9-FFA7-64252BFC1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09" y="3419299"/>
            <a:ext cx="2347751" cy="2347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44BF1A0-6A68-2A30-92F1-D0F49CF671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0" t="6991" r="8284" b="8846"/>
          <a:stretch/>
        </p:blipFill>
        <p:spPr>
          <a:xfrm>
            <a:off x="8866910" y="502959"/>
            <a:ext cx="2347750" cy="2403681"/>
          </a:xfrm>
          <a:prstGeom prst="rect">
            <a:avLst/>
          </a:prstGeom>
          <a:effectLst>
            <a:outerShdw blurRad="508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033ECC9-66E2-7C32-077D-EE620E193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3003" y="5878647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6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eck: diagonal liegende Ecken abgerundet 3">
            <a:extLst>
              <a:ext uri="{FF2B5EF4-FFF2-40B4-BE49-F238E27FC236}">
                <a16:creationId xmlns:a16="http://schemas.microsoft.com/office/drawing/2014/main" id="{EF427924-A79C-5577-E12D-F35C62185442}"/>
              </a:ext>
            </a:extLst>
          </p:cNvPr>
          <p:cNvSpPr/>
          <p:nvPr/>
        </p:nvSpPr>
        <p:spPr>
          <a:xfrm>
            <a:off x="1093304" y="711642"/>
            <a:ext cx="3862070" cy="3804920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dirty="0">
                <a:solidFill>
                  <a:srgbClr val="4D3B27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Viva Learning: </a:t>
            </a:r>
            <a:r>
              <a:rPr lang="en-US" sz="3200" i="0" dirty="0">
                <a:solidFill>
                  <a:srgbClr val="4D3B27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Distributing knowledge with the help of your own videos</a:t>
            </a:r>
            <a:endParaRPr lang="en-US" sz="3200" b="1" i="0" dirty="0">
              <a:solidFill>
                <a:srgbClr val="4D3B27"/>
              </a:solidFill>
              <a:effectLst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BAAE655-A413-1BB6-ABB0-EC549617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B556D0A-E472-80B7-B84A-30F888031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4863BE1-A304-4B0D-02DA-84C5AE52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B556D0A-E472-80B7-B84A-30F888031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F5A315C-D90B-BD37-2BBE-32C8171D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eck: diagonal liegende Ecken abgerundet 3">
            <a:extLst>
              <a:ext uri="{FF2B5EF4-FFF2-40B4-BE49-F238E27FC236}">
                <a16:creationId xmlns:a16="http://schemas.microsoft.com/office/drawing/2014/main" id="{EF427924-A79C-5577-E12D-F35C62185442}"/>
              </a:ext>
            </a:extLst>
          </p:cNvPr>
          <p:cNvSpPr/>
          <p:nvPr/>
        </p:nvSpPr>
        <p:spPr>
          <a:xfrm>
            <a:off x="-32385" y="2819400"/>
            <a:ext cx="11650078" cy="1832993"/>
          </a:xfrm>
          <a:prstGeom prst="round2DiagRect">
            <a:avLst/>
          </a:prstGeom>
          <a:solidFill>
            <a:schemeClr val="tx1">
              <a:alpha val="70000"/>
            </a:schemeClr>
          </a:solidFill>
          <a:ln>
            <a:solidFill>
              <a:srgbClr val="AA8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i="0" dirty="0">
                <a:solidFill>
                  <a:srgbClr val="FCE7C1"/>
                </a:solidFill>
                <a:effectLst/>
                <a:latin typeface="Graphik Meetup"/>
              </a:rPr>
              <a:t>Agenda</a:t>
            </a:r>
          </a:p>
          <a:p>
            <a:r>
              <a:rPr lang="en-US" sz="1800" b="1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Viva Learning: </a:t>
            </a:r>
            <a:r>
              <a:rPr lang="en-US" sz="1800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Distributing knowledge with the help of your own videos</a:t>
            </a:r>
            <a:endParaRPr lang="en-US" sz="1800" b="1" i="0" dirty="0">
              <a:solidFill>
                <a:srgbClr val="FCE7C1"/>
              </a:solidFill>
              <a:effectLst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CE98A78-8C7F-9AF6-F882-D05EDB95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9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1B6B489-69D6-2355-975F-1E2BB41EB213}"/>
              </a:ext>
            </a:extLst>
          </p:cNvPr>
          <p:cNvSpPr/>
          <p:nvPr/>
        </p:nvSpPr>
        <p:spPr>
          <a:xfrm>
            <a:off x="0" y="-22226"/>
            <a:ext cx="12192000" cy="690245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solidFill>
              <a:srgbClr val="FCE7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287E1F6-34FE-7AFB-1423-F4D65EEEA342}"/>
              </a:ext>
            </a:extLst>
          </p:cNvPr>
          <p:cNvGrpSpPr/>
          <p:nvPr/>
        </p:nvGrpSpPr>
        <p:grpSpPr>
          <a:xfrm>
            <a:off x="879764" y="695613"/>
            <a:ext cx="4978400" cy="1397000"/>
            <a:chOff x="279400" y="400050"/>
            <a:chExt cx="4978400" cy="139700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222E779-56BD-EF2B-E813-4B5AF7104788}"/>
                </a:ext>
              </a:extLst>
            </p:cNvPr>
            <p:cNvSpPr/>
            <p:nvPr/>
          </p:nvSpPr>
          <p:spPr>
            <a:xfrm>
              <a:off x="279400" y="400050"/>
              <a:ext cx="4978400" cy="1397000"/>
            </a:xfrm>
            <a:prstGeom prst="rect">
              <a:avLst/>
            </a:prstGeom>
            <a:solidFill>
              <a:srgbClr val="FCE7C1">
                <a:alpha val="80000"/>
              </a:srgbClr>
            </a:solidFill>
            <a:ln>
              <a:solidFill>
                <a:srgbClr val="4D3B2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4D3B27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98CAD0-63AC-54B5-8F2A-42FCFAE25CEE}"/>
                </a:ext>
              </a:extLst>
            </p:cNvPr>
            <p:cNvSpPr txBox="1"/>
            <p:nvPr/>
          </p:nvSpPr>
          <p:spPr>
            <a:xfrm>
              <a:off x="527050" y="513775"/>
              <a:ext cx="3613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solidFill>
                    <a:srgbClr val="4D3B27"/>
                  </a:solidFill>
                </a:rPr>
                <a:t>The Speaker 🧑‍🦱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5ABA363A-8F12-A3A7-2169-49BB115CD298}"/>
                </a:ext>
              </a:extLst>
            </p:cNvPr>
            <p:cNvSpPr txBox="1"/>
            <p:nvPr/>
          </p:nvSpPr>
          <p:spPr>
            <a:xfrm>
              <a:off x="571500" y="1097975"/>
              <a:ext cx="361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4D3B27"/>
                  </a:solidFill>
                </a:rPr>
                <a:t>Who </a:t>
              </a:r>
              <a:r>
                <a:rPr lang="de-DE" b="1" dirty="0" err="1">
                  <a:solidFill>
                    <a:srgbClr val="4D3B27"/>
                  </a:solidFill>
                </a:rPr>
                <a:t>work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the</a:t>
              </a:r>
              <a:r>
                <a:rPr lang="de-DE" b="1" dirty="0">
                  <a:solidFill>
                    <a:srgbClr val="4D3B27"/>
                  </a:solidFill>
                </a:rPr>
                <a:t> Speaker? </a:t>
              </a:r>
              <a:r>
                <a:rPr lang="de-DE" b="1" dirty="0" err="1">
                  <a:solidFill>
                    <a:srgbClr val="4D3B27"/>
                  </a:solidFill>
                </a:rPr>
                <a:t>What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are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there</a:t>
              </a:r>
              <a:r>
                <a:rPr lang="de-DE" b="1" dirty="0">
                  <a:solidFill>
                    <a:srgbClr val="4D3B27"/>
                  </a:solidFill>
                </a:rPr>
                <a:t> Topics?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0AC09F48-62EA-C1A1-828F-633C0270EA06}"/>
                </a:ext>
              </a:extLst>
            </p:cNvPr>
            <p:cNvSpPr/>
            <p:nvPr/>
          </p:nvSpPr>
          <p:spPr>
            <a:xfrm>
              <a:off x="279400" y="400050"/>
              <a:ext cx="203200" cy="1397000"/>
            </a:xfrm>
            <a:prstGeom prst="rect">
              <a:avLst/>
            </a:prstGeom>
            <a:solidFill>
              <a:srgbClr val="4D3B27"/>
            </a:solidFill>
            <a:ln>
              <a:solidFill>
                <a:srgbClr val="4D3B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9F087E1-9134-1197-238A-44336A23AAFF}"/>
              </a:ext>
            </a:extLst>
          </p:cNvPr>
          <p:cNvGrpSpPr/>
          <p:nvPr/>
        </p:nvGrpSpPr>
        <p:grpSpPr>
          <a:xfrm>
            <a:off x="879764" y="2327563"/>
            <a:ext cx="4978400" cy="1397000"/>
            <a:chOff x="279400" y="400050"/>
            <a:chExt cx="4978400" cy="1397000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98F7CD80-A1E4-70B4-B2E9-822D9EBC4862}"/>
                </a:ext>
              </a:extLst>
            </p:cNvPr>
            <p:cNvSpPr/>
            <p:nvPr/>
          </p:nvSpPr>
          <p:spPr>
            <a:xfrm>
              <a:off x="279400" y="400050"/>
              <a:ext cx="4978400" cy="1397000"/>
            </a:xfrm>
            <a:prstGeom prst="rect">
              <a:avLst/>
            </a:prstGeom>
            <a:solidFill>
              <a:srgbClr val="FCE7C1">
                <a:alpha val="80000"/>
              </a:srgbClr>
            </a:solidFill>
            <a:ln>
              <a:solidFill>
                <a:srgbClr val="4D3B2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4D3B27"/>
                </a:solidFill>
              </a:endParaRP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52017CB-2F2B-0AAB-A6EA-5B8614468A06}"/>
                </a:ext>
              </a:extLst>
            </p:cNvPr>
            <p:cNvSpPr txBox="1"/>
            <p:nvPr/>
          </p:nvSpPr>
          <p:spPr>
            <a:xfrm>
              <a:off x="527050" y="513775"/>
              <a:ext cx="3613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solidFill>
                    <a:srgbClr val="4D3B27"/>
                  </a:solidFill>
                </a:rPr>
                <a:t>Topic Knowledge📚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C855259-F123-286C-24E5-414E18B2A9EB}"/>
                </a:ext>
              </a:extLst>
            </p:cNvPr>
            <p:cNvSpPr txBox="1"/>
            <p:nvPr/>
          </p:nvSpPr>
          <p:spPr>
            <a:xfrm>
              <a:off x="571500" y="1097975"/>
              <a:ext cx="361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>
                  <a:solidFill>
                    <a:srgbClr val="4D3B27"/>
                  </a:solidFill>
                </a:rPr>
                <a:t>What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does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mean</a:t>
              </a:r>
              <a:r>
                <a:rPr lang="de-DE" b="1" dirty="0">
                  <a:solidFill>
                    <a:srgbClr val="4D3B27"/>
                  </a:solidFill>
                </a:rPr>
                <a:t> Knowledge and </a:t>
              </a:r>
              <a:r>
                <a:rPr lang="de-DE" b="1" dirty="0" err="1">
                  <a:solidFill>
                    <a:srgbClr val="4D3B27"/>
                  </a:solidFill>
                </a:rPr>
                <a:t>why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it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is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important</a:t>
              </a:r>
              <a:r>
                <a:rPr lang="de-DE" b="1" dirty="0">
                  <a:solidFill>
                    <a:srgbClr val="4D3B27"/>
                  </a:solidFill>
                </a:rPr>
                <a:t>?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178DB462-165A-521A-1EE6-661C0A148942}"/>
                </a:ext>
              </a:extLst>
            </p:cNvPr>
            <p:cNvSpPr/>
            <p:nvPr/>
          </p:nvSpPr>
          <p:spPr>
            <a:xfrm>
              <a:off x="279400" y="400050"/>
              <a:ext cx="203200" cy="1397000"/>
            </a:xfrm>
            <a:prstGeom prst="rect">
              <a:avLst/>
            </a:prstGeom>
            <a:solidFill>
              <a:srgbClr val="4D3B27"/>
            </a:solidFill>
            <a:ln>
              <a:solidFill>
                <a:srgbClr val="4D3B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C813650-DCFA-A47B-BD50-33BB66E78F55}"/>
              </a:ext>
            </a:extLst>
          </p:cNvPr>
          <p:cNvGrpSpPr/>
          <p:nvPr/>
        </p:nvGrpSpPr>
        <p:grpSpPr>
          <a:xfrm>
            <a:off x="6162964" y="695613"/>
            <a:ext cx="5073650" cy="1397000"/>
            <a:chOff x="279400" y="400050"/>
            <a:chExt cx="5073650" cy="1397000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FB4FE0B2-69D9-DFE9-F33C-19BDE8E9D923}"/>
                </a:ext>
              </a:extLst>
            </p:cNvPr>
            <p:cNvSpPr/>
            <p:nvPr/>
          </p:nvSpPr>
          <p:spPr>
            <a:xfrm>
              <a:off x="279400" y="400050"/>
              <a:ext cx="4978400" cy="1397000"/>
            </a:xfrm>
            <a:prstGeom prst="rect">
              <a:avLst/>
            </a:prstGeom>
            <a:solidFill>
              <a:srgbClr val="FCE7C1">
                <a:alpha val="80000"/>
              </a:srgbClr>
            </a:solidFill>
            <a:ln>
              <a:solidFill>
                <a:srgbClr val="4D3B2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4D3B27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DF534EC-E89B-F92A-B008-E5CD25BB1056}"/>
                </a:ext>
              </a:extLst>
            </p:cNvPr>
            <p:cNvSpPr txBox="1"/>
            <p:nvPr/>
          </p:nvSpPr>
          <p:spPr>
            <a:xfrm>
              <a:off x="527050" y="513775"/>
              <a:ext cx="4730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 err="1">
                  <a:solidFill>
                    <a:srgbClr val="4D3B27"/>
                  </a:solidFill>
                </a:rPr>
                <a:t>Types</a:t>
              </a:r>
              <a:r>
                <a:rPr lang="de-DE" sz="2800" b="1" dirty="0">
                  <a:solidFill>
                    <a:srgbClr val="4D3B27"/>
                  </a:solidFill>
                </a:rPr>
                <a:t> </a:t>
              </a:r>
              <a:r>
                <a:rPr lang="de-DE" sz="2800" b="1" dirty="0" err="1">
                  <a:solidFill>
                    <a:srgbClr val="4D3B27"/>
                  </a:solidFill>
                </a:rPr>
                <a:t>of</a:t>
              </a:r>
              <a:r>
                <a:rPr lang="de-DE" sz="2800" b="1" dirty="0">
                  <a:solidFill>
                    <a:srgbClr val="4D3B27"/>
                  </a:solidFill>
                </a:rPr>
                <a:t> Content🤔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68E3E44-DCA4-BCB5-FAC4-08FEB5302A2A}"/>
                </a:ext>
              </a:extLst>
            </p:cNvPr>
            <p:cNvSpPr txBox="1"/>
            <p:nvPr/>
          </p:nvSpPr>
          <p:spPr>
            <a:xfrm>
              <a:off x="571500" y="1097975"/>
              <a:ext cx="4781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 err="1">
                  <a:solidFill>
                    <a:srgbClr val="4D3B27"/>
                  </a:solidFill>
                </a:rPr>
                <a:t>What</a:t>
              </a:r>
              <a:r>
                <a:rPr lang="de-DE" sz="1800" b="1" dirty="0">
                  <a:solidFill>
                    <a:srgbClr val="4D3B27"/>
                  </a:solidFill>
                </a:rPr>
                <a:t> </a:t>
              </a:r>
              <a:r>
                <a:rPr lang="de-DE" sz="1800" b="1" dirty="0" err="1">
                  <a:solidFill>
                    <a:srgbClr val="4D3B27"/>
                  </a:solidFill>
                </a:rPr>
                <a:t>types</a:t>
              </a:r>
              <a:r>
                <a:rPr lang="de-DE" sz="1800" b="1" dirty="0">
                  <a:solidFill>
                    <a:srgbClr val="4D3B27"/>
                  </a:solidFill>
                </a:rPr>
                <a:t> </a:t>
              </a:r>
              <a:r>
                <a:rPr lang="de-DE" sz="1800" b="1" dirty="0" err="1">
                  <a:solidFill>
                    <a:srgbClr val="4D3B27"/>
                  </a:solidFill>
                </a:rPr>
                <a:t>of</a:t>
              </a:r>
              <a:r>
                <a:rPr lang="de-DE" sz="1800" b="1" dirty="0">
                  <a:solidFill>
                    <a:srgbClr val="4D3B27"/>
                  </a:solidFill>
                </a:rPr>
                <a:t> </a:t>
              </a:r>
              <a:r>
                <a:rPr lang="de-DE" sz="1800" b="1" dirty="0" err="1">
                  <a:solidFill>
                    <a:srgbClr val="4D3B27"/>
                  </a:solidFill>
                </a:rPr>
                <a:t>content</a:t>
              </a:r>
              <a:r>
                <a:rPr lang="de-DE" sz="1800" b="1" dirty="0">
                  <a:solidFill>
                    <a:srgbClr val="4D3B27"/>
                  </a:solidFill>
                </a:rPr>
                <a:t> </a:t>
              </a:r>
              <a:r>
                <a:rPr lang="de-DE" sz="1800" b="1" dirty="0" err="1">
                  <a:solidFill>
                    <a:srgbClr val="4D3B27"/>
                  </a:solidFill>
                </a:rPr>
                <a:t>are</a:t>
              </a:r>
              <a:r>
                <a:rPr lang="de-DE" sz="1800" b="1" dirty="0">
                  <a:solidFill>
                    <a:srgbClr val="4D3B27"/>
                  </a:solidFill>
                </a:rPr>
                <a:t> </a:t>
              </a:r>
              <a:r>
                <a:rPr lang="de-DE" sz="1800" b="1" dirty="0" err="1">
                  <a:solidFill>
                    <a:srgbClr val="4D3B27"/>
                  </a:solidFill>
                </a:rPr>
                <a:t>hosted</a:t>
              </a:r>
              <a:r>
                <a:rPr lang="de-DE" sz="1800" b="1" dirty="0">
                  <a:solidFill>
                    <a:srgbClr val="4D3B27"/>
                  </a:solidFill>
                </a:rPr>
                <a:t>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65708D35-BF52-2010-1F93-36AE040A5CD7}"/>
                </a:ext>
              </a:extLst>
            </p:cNvPr>
            <p:cNvSpPr/>
            <p:nvPr/>
          </p:nvSpPr>
          <p:spPr>
            <a:xfrm>
              <a:off x="279400" y="400050"/>
              <a:ext cx="203200" cy="1397000"/>
            </a:xfrm>
            <a:prstGeom prst="rect">
              <a:avLst/>
            </a:prstGeom>
            <a:solidFill>
              <a:srgbClr val="4D3B27"/>
            </a:solidFill>
            <a:ln>
              <a:solidFill>
                <a:srgbClr val="4D3B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FA92FAF-89F7-7AB8-4D60-912D8F0BBE6A}"/>
              </a:ext>
            </a:extLst>
          </p:cNvPr>
          <p:cNvGrpSpPr/>
          <p:nvPr/>
        </p:nvGrpSpPr>
        <p:grpSpPr>
          <a:xfrm>
            <a:off x="879764" y="3959513"/>
            <a:ext cx="5174672" cy="1397000"/>
            <a:chOff x="279400" y="400050"/>
            <a:chExt cx="5174672" cy="1397000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32F909F-A481-A509-2C38-5CB0F9C841D8}"/>
                </a:ext>
              </a:extLst>
            </p:cNvPr>
            <p:cNvSpPr/>
            <p:nvPr/>
          </p:nvSpPr>
          <p:spPr>
            <a:xfrm>
              <a:off x="279400" y="400050"/>
              <a:ext cx="4978400" cy="1397000"/>
            </a:xfrm>
            <a:prstGeom prst="rect">
              <a:avLst/>
            </a:prstGeom>
            <a:solidFill>
              <a:srgbClr val="FCE7C1">
                <a:alpha val="80000"/>
              </a:srgbClr>
            </a:solidFill>
            <a:ln>
              <a:solidFill>
                <a:srgbClr val="4D3B2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4D3B27"/>
                </a:solidFill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EDBDD297-D18D-EE82-BF2A-5307CF7C25D2}"/>
                </a:ext>
              </a:extLst>
            </p:cNvPr>
            <p:cNvSpPr txBox="1"/>
            <p:nvPr/>
          </p:nvSpPr>
          <p:spPr>
            <a:xfrm>
              <a:off x="527049" y="513775"/>
              <a:ext cx="49270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solidFill>
                    <a:srgbClr val="4D3B27"/>
                  </a:solidFill>
                </a:rPr>
                <a:t>Challenge </a:t>
              </a:r>
              <a:r>
                <a:rPr lang="de-DE" sz="3200" b="1" dirty="0" err="1">
                  <a:solidFill>
                    <a:srgbClr val="4D3B27"/>
                  </a:solidFill>
                </a:rPr>
                <a:t>around</a:t>
              </a:r>
              <a:r>
                <a:rPr lang="de-DE" sz="3200" b="1" dirty="0">
                  <a:solidFill>
                    <a:srgbClr val="4D3B27"/>
                  </a:solidFill>
                </a:rPr>
                <a:t> </a:t>
              </a:r>
              <a:r>
                <a:rPr lang="de-DE" sz="3200" b="1" dirty="0" err="1">
                  <a:solidFill>
                    <a:srgbClr val="4D3B27"/>
                  </a:solidFill>
                </a:rPr>
                <a:t>the</a:t>
              </a:r>
              <a:r>
                <a:rPr lang="de-DE" sz="3200" b="1" dirty="0">
                  <a:solidFill>
                    <a:srgbClr val="4D3B27"/>
                  </a:solidFill>
                </a:rPr>
                <a:t> Topic 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AE674B3-A139-F6D9-D544-18616312F537}"/>
                </a:ext>
              </a:extLst>
            </p:cNvPr>
            <p:cNvSpPr txBox="1"/>
            <p:nvPr/>
          </p:nvSpPr>
          <p:spPr>
            <a:xfrm>
              <a:off x="527050" y="1148834"/>
              <a:ext cx="4617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>
                  <a:solidFill>
                    <a:srgbClr val="4D3B27"/>
                  </a:solidFill>
                </a:rPr>
                <a:t>What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is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the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biggest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challenge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for</a:t>
              </a:r>
              <a:r>
                <a:rPr lang="de-DE" b="1" dirty="0">
                  <a:solidFill>
                    <a:srgbClr val="4D3B27"/>
                  </a:solidFill>
                </a:rPr>
                <a:t> a </a:t>
              </a:r>
              <a:r>
                <a:rPr lang="de-DE" b="1" dirty="0" err="1">
                  <a:solidFill>
                    <a:srgbClr val="4D3B27"/>
                  </a:solidFill>
                </a:rPr>
                <a:t>company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with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regard</a:t>
              </a:r>
              <a:r>
                <a:rPr lang="de-DE" b="1" dirty="0">
                  <a:solidFill>
                    <a:srgbClr val="4D3B27"/>
                  </a:solidFill>
                </a:rPr>
                <a:t> to </a:t>
              </a:r>
              <a:r>
                <a:rPr lang="de-DE" b="1" dirty="0" err="1">
                  <a:solidFill>
                    <a:srgbClr val="4D3B27"/>
                  </a:solidFill>
                </a:rPr>
                <a:t>knowledge</a:t>
              </a:r>
              <a:r>
                <a:rPr lang="de-DE" b="1" dirty="0">
                  <a:solidFill>
                    <a:srgbClr val="4D3B27"/>
                  </a:solidFill>
                </a:rPr>
                <a:t>-management?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48519C6C-4560-5736-23CD-FDA0CF69B475}"/>
                </a:ext>
              </a:extLst>
            </p:cNvPr>
            <p:cNvSpPr/>
            <p:nvPr/>
          </p:nvSpPr>
          <p:spPr>
            <a:xfrm>
              <a:off x="279400" y="400050"/>
              <a:ext cx="203200" cy="1397000"/>
            </a:xfrm>
            <a:prstGeom prst="rect">
              <a:avLst/>
            </a:prstGeom>
            <a:solidFill>
              <a:srgbClr val="4D3B27"/>
            </a:solidFill>
            <a:ln>
              <a:solidFill>
                <a:srgbClr val="4D3B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3FB299C-8D09-8741-4875-2A1A23D74A33}"/>
              </a:ext>
            </a:extLst>
          </p:cNvPr>
          <p:cNvGrpSpPr/>
          <p:nvPr/>
        </p:nvGrpSpPr>
        <p:grpSpPr>
          <a:xfrm>
            <a:off x="6162964" y="2327563"/>
            <a:ext cx="4978400" cy="1397000"/>
            <a:chOff x="279400" y="400050"/>
            <a:chExt cx="4978400" cy="1397000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955FA6A6-ECE4-7A8F-6A7B-512DB8B437F9}"/>
                </a:ext>
              </a:extLst>
            </p:cNvPr>
            <p:cNvSpPr/>
            <p:nvPr/>
          </p:nvSpPr>
          <p:spPr>
            <a:xfrm>
              <a:off x="279400" y="400050"/>
              <a:ext cx="4978400" cy="1397000"/>
            </a:xfrm>
            <a:prstGeom prst="rect">
              <a:avLst/>
            </a:prstGeom>
            <a:solidFill>
              <a:srgbClr val="FCE7C1">
                <a:alpha val="80000"/>
              </a:srgbClr>
            </a:solidFill>
            <a:ln>
              <a:solidFill>
                <a:srgbClr val="4D3B2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4D3B27"/>
                </a:solidFill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9B56B69F-96CD-3034-CC89-BA2CD039E9EC}"/>
                </a:ext>
              </a:extLst>
            </p:cNvPr>
            <p:cNvSpPr txBox="1"/>
            <p:nvPr/>
          </p:nvSpPr>
          <p:spPr>
            <a:xfrm>
              <a:off x="527050" y="513775"/>
              <a:ext cx="47307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solidFill>
                    <a:srgbClr val="4D3B27"/>
                  </a:solidFill>
                </a:rPr>
                <a:t>Benefits </a:t>
              </a:r>
              <a:r>
                <a:rPr lang="de-DE" sz="3200" b="1" dirty="0" err="1">
                  <a:solidFill>
                    <a:srgbClr val="4D3B27"/>
                  </a:solidFill>
                </a:rPr>
                <a:t>for</a:t>
              </a:r>
              <a:r>
                <a:rPr lang="de-DE" sz="3200" b="1" dirty="0">
                  <a:solidFill>
                    <a:srgbClr val="4D3B27"/>
                  </a:solidFill>
                </a:rPr>
                <a:t> </a:t>
              </a:r>
              <a:r>
                <a:rPr lang="de-DE" sz="3200" b="1" dirty="0" err="1">
                  <a:solidFill>
                    <a:srgbClr val="4D3B27"/>
                  </a:solidFill>
                </a:rPr>
                <a:t>companies</a:t>
              </a:r>
              <a:r>
                <a:rPr lang="de-DE" sz="3200" b="1" dirty="0">
                  <a:solidFill>
                    <a:srgbClr val="4D3B27"/>
                  </a:solidFill>
                </a:rPr>
                <a:t> 💡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8A4F2D05-9F29-9B87-5794-744011C32BFF}"/>
                </a:ext>
              </a:extLst>
            </p:cNvPr>
            <p:cNvSpPr txBox="1"/>
            <p:nvPr/>
          </p:nvSpPr>
          <p:spPr>
            <a:xfrm>
              <a:off x="571500" y="1097975"/>
              <a:ext cx="361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>
                  <a:solidFill>
                    <a:srgbClr val="4D3B27"/>
                  </a:solidFill>
                </a:rPr>
                <a:t>What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are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the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benefits</a:t>
              </a:r>
              <a:r>
                <a:rPr lang="de-DE" b="1" dirty="0">
                  <a:solidFill>
                    <a:srgbClr val="4D3B27"/>
                  </a:solidFill>
                </a:rPr>
                <a:t> to </a:t>
              </a:r>
              <a:r>
                <a:rPr lang="de-DE" b="1" dirty="0" err="1">
                  <a:solidFill>
                    <a:srgbClr val="4D3B27"/>
                  </a:solidFill>
                </a:rPr>
                <a:t>integrate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viva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learnings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as</a:t>
              </a:r>
              <a:r>
                <a:rPr lang="de-DE" b="1" dirty="0">
                  <a:solidFill>
                    <a:srgbClr val="4D3B27"/>
                  </a:solidFill>
                </a:rPr>
                <a:t> </a:t>
              </a:r>
              <a:r>
                <a:rPr lang="de-DE" b="1" dirty="0" err="1">
                  <a:solidFill>
                    <a:srgbClr val="4D3B27"/>
                  </a:solidFill>
                </a:rPr>
                <a:t>learningcenter</a:t>
              </a:r>
              <a:r>
                <a:rPr lang="de-DE" b="1" dirty="0">
                  <a:solidFill>
                    <a:srgbClr val="4D3B27"/>
                  </a:solidFill>
                </a:rPr>
                <a:t>?</a:t>
              </a:r>
              <a:endParaRPr lang="de-DE" sz="1800" b="1" dirty="0">
                <a:solidFill>
                  <a:srgbClr val="4D3B27"/>
                </a:solidFill>
              </a:endParaRP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EEE26325-AED2-7592-8D53-8D67D61EBE49}"/>
                </a:ext>
              </a:extLst>
            </p:cNvPr>
            <p:cNvSpPr/>
            <p:nvPr/>
          </p:nvSpPr>
          <p:spPr>
            <a:xfrm>
              <a:off x="279400" y="400050"/>
              <a:ext cx="203200" cy="1397000"/>
            </a:xfrm>
            <a:prstGeom prst="rect">
              <a:avLst/>
            </a:prstGeom>
            <a:solidFill>
              <a:srgbClr val="4D3B27"/>
            </a:solidFill>
            <a:ln>
              <a:solidFill>
                <a:srgbClr val="4D3B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BEA5266-674A-C18C-7F41-7473BAFE7ACA}"/>
              </a:ext>
            </a:extLst>
          </p:cNvPr>
          <p:cNvGrpSpPr/>
          <p:nvPr/>
        </p:nvGrpSpPr>
        <p:grpSpPr>
          <a:xfrm>
            <a:off x="6137564" y="3979020"/>
            <a:ext cx="4978400" cy="1397000"/>
            <a:chOff x="279400" y="400050"/>
            <a:chExt cx="4978400" cy="1397000"/>
          </a:xfrm>
        </p:grpSpPr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D66142A-1F63-F466-2A92-39FEE235FE50}"/>
                </a:ext>
              </a:extLst>
            </p:cNvPr>
            <p:cNvSpPr/>
            <p:nvPr/>
          </p:nvSpPr>
          <p:spPr>
            <a:xfrm>
              <a:off x="279400" y="400050"/>
              <a:ext cx="4978400" cy="1397000"/>
            </a:xfrm>
            <a:prstGeom prst="rect">
              <a:avLst/>
            </a:prstGeom>
            <a:solidFill>
              <a:srgbClr val="FCE7C1">
                <a:alpha val="80000"/>
              </a:srgbClr>
            </a:solidFill>
            <a:ln>
              <a:solidFill>
                <a:srgbClr val="4D3B2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4D3B27"/>
                </a:solidFill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2DF7F97-7BD2-B1C4-43D0-7C4BB6064F35}"/>
                </a:ext>
              </a:extLst>
            </p:cNvPr>
            <p:cNvSpPr txBox="1"/>
            <p:nvPr/>
          </p:nvSpPr>
          <p:spPr>
            <a:xfrm>
              <a:off x="527050" y="513775"/>
              <a:ext cx="47307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solidFill>
                    <a:srgbClr val="4D3B27"/>
                  </a:solidFill>
                </a:rPr>
                <a:t>Live Demo 🔍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D474EC1-0035-2EE2-251A-11CBB97E6092}"/>
                </a:ext>
              </a:extLst>
            </p:cNvPr>
            <p:cNvSpPr/>
            <p:nvPr/>
          </p:nvSpPr>
          <p:spPr>
            <a:xfrm>
              <a:off x="279400" y="400050"/>
              <a:ext cx="203200" cy="1397000"/>
            </a:xfrm>
            <a:prstGeom prst="rect">
              <a:avLst/>
            </a:prstGeom>
            <a:solidFill>
              <a:srgbClr val="4D3B27"/>
            </a:solidFill>
            <a:ln>
              <a:solidFill>
                <a:srgbClr val="4D3B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472367A-7A04-2D98-9762-42ACA8EABBE0}"/>
              </a:ext>
            </a:extLst>
          </p:cNvPr>
          <p:cNvSpPr txBox="1"/>
          <p:nvPr/>
        </p:nvSpPr>
        <p:spPr>
          <a:xfrm>
            <a:off x="774153" y="70735"/>
            <a:ext cx="84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0" dirty="0">
                <a:solidFill>
                  <a:srgbClr val="4D3B27"/>
                </a:solidFill>
                <a:latin typeface="notosans"/>
              </a:rPr>
              <a:t>Viva Learning</a:t>
            </a:r>
            <a:endParaRPr lang="de-DE" sz="1800" b="0" i="0" dirty="0">
              <a:solidFill>
                <a:srgbClr val="4D3B27"/>
              </a:solidFill>
              <a:effectLst/>
              <a:latin typeface="notosan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658F03A-520E-87BD-C895-7B77CFFD5A32}"/>
              </a:ext>
            </a:extLst>
          </p:cNvPr>
          <p:cNvSpPr txBox="1"/>
          <p:nvPr/>
        </p:nvSpPr>
        <p:spPr>
          <a:xfrm>
            <a:off x="774153" y="388925"/>
            <a:ext cx="554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4D3B27"/>
                </a:solidFill>
                <a:effectLst/>
                <a:latin typeface="Graphik Meetup"/>
              </a:rPr>
              <a:t>Distributing knowledge with the help of your own videos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BABDE2B-8C29-E7E2-D89D-55B4824E2303}"/>
              </a:ext>
            </a:extLst>
          </p:cNvPr>
          <p:cNvCxnSpPr/>
          <p:nvPr/>
        </p:nvCxnSpPr>
        <p:spPr>
          <a:xfrm>
            <a:off x="879764" y="402481"/>
            <a:ext cx="4942936" cy="0"/>
          </a:xfrm>
          <a:prstGeom prst="line">
            <a:avLst/>
          </a:prstGeom>
          <a:ln w="19050">
            <a:solidFill>
              <a:srgbClr val="4D3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102ED0E-6006-C05C-A674-714D0F41EFA0}"/>
              </a:ext>
            </a:extLst>
          </p:cNvPr>
          <p:cNvSpPr txBox="1"/>
          <p:nvPr/>
        </p:nvSpPr>
        <p:spPr>
          <a:xfrm>
            <a:off x="6410614" y="4542986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err="1">
                <a:solidFill>
                  <a:srgbClr val="4D3B27"/>
                </a:solidFill>
              </a:rPr>
              <a:t>Let</a:t>
            </a:r>
            <a:r>
              <a:rPr lang="de-DE" b="1" dirty="0" err="1">
                <a:solidFill>
                  <a:srgbClr val="4D3B27"/>
                </a:solidFill>
              </a:rPr>
              <a:t>`s</a:t>
            </a:r>
            <a:r>
              <a:rPr lang="de-DE" b="1" dirty="0">
                <a:solidFill>
                  <a:srgbClr val="4D3B27"/>
                </a:solidFill>
              </a:rPr>
              <a:t> Rock </a:t>
            </a:r>
            <a:r>
              <a:rPr lang="de-DE" b="1" dirty="0" err="1">
                <a:solidFill>
                  <a:srgbClr val="4D3B27"/>
                </a:solidFill>
              </a:rPr>
              <a:t>the</a:t>
            </a:r>
            <a:r>
              <a:rPr lang="de-DE" b="1" dirty="0">
                <a:solidFill>
                  <a:srgbClr val="4D3B27"/>
                </a:solidFill>
              </a:rPr>
              <a:t> </a:t>
            </a:r>
            <a:r>
              <a:rPr lang="de-DE" b="1" dirty="0" err="1">
                <a:solidFill>
                  <a:srgbClr val="4D3B27"/>
                </a:solidFill>
              </a:rPr>
              <a:t>show</a:t>
            </a:r>
            <a:r>
              <a:rPr lang="de-DE" b="1" dirty="0">
                <a:solidFill>
                  <a:srgbClr val="4D3B27"/>
                </a:solidFill>
              </a:rPr>
              <a:t>!</a:t>
            </a:r>
            <a:endParaRPr lang="de-DE" sz="1800" b="1" dirty="0">
              <a:solidFill>
                <a:srgbClr val="4D3B27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31A9000-71A6-5351-2F26-29DF9024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7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0EA4EFA-FFAA-DD80-B68E-4EFC0400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eck: diagonal liegende Ecken abgerundet 3">
            <a:extLst>
              <a:ext uri="{FF2B5EF4-FFF2-40B4-BE49-F238E27FC236}">
                <a16:creationId xmlns:a16="http://schemas.microsoft.com/office/drawing/2014/main" id="{EF427924-A79C-5577-E12D-F35C62185442}"/>
              </a:ext>
            </a:extLst>
          </p:cNvPr>
          <p:cNvSpPr/>
          <p:nvPr/>
        </p:nvSpPr>
        <p:spPr>
          <a:xfrm>
            <a:off x="-14097" y="2819400"/>
            <a:ext cx="11879922" cy="1832993"/>
          </a:xfrm>
          <a:prstGeom prst="round2DiagRect">
            <a:avLst/>
          </a:prstGeom>
          <a:solidFill>
            <a:schemeClr val="tx1">
              <a:alpha val="70000"/>
            </a:schemeClr>
          </a:solidFill>
          <a:ln>
            <a:solidFill>
              <a:srgbClr val="AA8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i="0" dirty="0">
                <a:solidFill>
                  <a:srgbClr val="FCE7C1"/>
                </a:solidFill>
                <a:effectLst/>
                <a:latin typeface="Graphik Meetup"/>
              </a:rPr>
              <a:t>The Speaker</a:t>
            </a:r>
            <a:r>
              <a:rPr lang="de-DE" sz="4800" b="1" i="0" dirty="0">
                <a:solidFill>
                  <a:srgbClr val="FCE7C1"/>
                </a:solidFill>
                <a:effectLst/>
                <a:latin typeface="Graphik Meetup"/>
              </a:rPr>
              <a:t>🧑‍🦱</a:t>
            </a:r>
            <a:endParaRPr lang="en-US" sz="4800" b="1" i="0" dirty="0">
              <a:solidFill>
                <a:srgbClr val="FCE7C1"/>
              </a:solidFill>
              <a:effectLst/>
              <a:latin typeface="Graphik Meetup"/>
            </a:endParaRPr>
          </a:p>
          <a:p>
            <a:r>
              <a:rPr lang="en-US" sz="1800" b="1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Viva Learning: </a:t>
            </a:r>
            <a:r>
              <a:rPr lang="en-US" sz="1800" i="0" dirty="0">
                <a:solidFill>
                  <a:srgbClr val="FCE7C1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Distributing knowledge with the help of your own videos</a:t>
            </a:r>
            <a:endParaRPr lang="en-US" sz="1800" b="1" i="0" dirty="0">
              <a:solidFill>
                <a:srgbClr val="FCE7C1"/>
              </a:solidFill>
              <a:effectLst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DBC8213-7016-5069-9AA8-E6010C34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506ED0F-B57E-3D76-1067-7C044CE1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1994" cy="685799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0CB85D7-CF08-36B2-2D96-488981C5E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5508" r="4383" b="6654"/>
          <a:stretch/>
        </p:blipFill>
        <p:spPr>
          <a:xfrm>
            <a:off x="6293463" y="1665770"/>
            <a:ext cx="2320580" cy="2270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A6D96D-CBEB-93FE-7E89-855D61787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35" y="1661688"/>
            <a:ext cx="2270396" cy="2270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0088ED7-C369-DCF2-B7F3-C28DDA7943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t="4901" r="4458" b="6141"/>
          <a:stretch/>
        </p:blipFill>
        <p:spPr>
          <a:xfrm>
            <a:off x="8933775" y="1665769"/>
            <a:ext cx="2297663" cy="2266315"/>
          </a:xfrm>
          <a:prstGeom prst="rect">
            <a:avLst/>
          </a:prstGeom>
          <a:effectLst>
            <a:outerShdw blurRad="1905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0FDDA6E-CA3E-234E-435B-04293A6F12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24861" r="74427" b="25138"/>
          <a:stretch/>
        </p:blipFill>
        <p:spPr>
          <a:xfrm>
            <a:off x="9822315" y="2538249"/>
            <a:ext cx="544221" cy="52245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hteck: diagonal liegende Ecken abgerundet 1">
            <a:extLst>
              <a:ext uri="{FF2B5EF4-FFF2-40B4-BE49-F238E27FC236}">
                <a16:creationId xmlns:a16="http://schemas.microsoft.com/office/drawing/2014/main" id="{12E684C9-0881-BAE8-3787-A2FAD98DA5DB}"/>
              </a:ext>
            </a:extLst>
          </p:cNvPr>
          <p:cNvSpPr/>
          <p:nvPr/>
        </p:nvSpPr>
        <p:spPr>
          <a:xfrm>
            <a:off x="3385203" y="4766301"/>
            <a:ext cx="4885636" cy="909237"/>
          </a:xfrm>
          <a:prstGeom prst="round2DiagRect">
            <a:avLst/>
          </a:prstGeom>
          <a:solidFill>
            <a:srgbClr val="FCE7C1">
              <a:alpha val="70000"/>
            </a:srgbClr>
          </a:solidFill>
          <a:ln>
            <a:solidFill>
              <a:srgbClr val="FCE7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i="0" dirty="0">
                <a:solidFill>
                  <a:srgbClr val="4D3B27"/>
                </a:solidFill>
                <a:effectLst/>
                <a:latin typeface="notosans"/>
              </a:rPr>
              <a:t>     💡</a:t>
            </a:r>
            <a:r>
              <a:rPr lang="de-DE" sz="3200" b="1" i="0" dirty="0">
                <a:solidFill>
                  <a:srgbClr val="4D3B27"/>
                </a:solidFill>
                <a:effectLst/>
                <a:latin typeface="notosans"/>
              </a:rPr>
              <a:t>Follow </a:t>
            </a:r>
            <a:r>
              <a:rPr lang="de-DE" sz="3200" b="1" i="0" dirty="0" err="1">
                <a:solidFill>
                  <a:srgbClr val="4D3B27"/>
                </a:solidFill>
                <a:effectLst/>
                <a:latin typeface="notosans"/>
              </a:rPr>
              <a:t>me</a:t>
            </a:r>
            <a:r>
              <a:rPr lang="de-DE" sz="3200" b="1" i="0" dirty="0">
                <a:solidFill>
                  <a:srgbClr val="4D3B27"/>
                </a:solidFill>
                <a:effectLst/>
                <a:latin typeface="notosans"/>
              </a:rPr>
              <a:t>!</a:t>
            </a:r>
            <a:r>
              <a:rPr lang="de-DE" sz="3200" i="0" dirty="0">
                <a:solidFill>
                  <a:srgbClr val="4D3B27"/>
                </a:solidFill>
                <a:effectLst/>
                <a:latin typeface="notosans"/>
              </a:rPr>
              <a:t>💡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3E6A2F5-213A-6AC7-BA2D-A1D552625B42}"/>
              </a:ext>
            </a:extLst>
          </p:cNvPr>
          <p:cNvSpPr txBox="1"/>
          <p:nvPr/>
        </p:nvSpPr>
        <p:spPr>
          <a:xfrm>
            <a:off x="363519" y="122794"/>
            <a:ext cx="84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i="0" dirty="0">
                <a:solidFill>
                  <a:srgbClr val="4D3B27"/>
                </a:solidFill>
                <a:effectLst/>
                <a:latin typeface="notosans"/>
              </a:rPr>
              <a:t>Viva Learning</a:t>
            </a:r>
            <a:endParaRPr lang="de-DE" sz="1800" b="0" i="0" dirty="0">
              <a:solidFill>
                <a:srgbClr val="4D3B27"/>
              </a:solidFill>
              <a:effectLst/>
              <a:latin typeface="notosan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BEDCA00-0AE2-0D2E-842C-AD50F6AAF9CC}"/>
              </a:ext>
            </a:extLst>
          </p:cNvPr>
          <p:cNvSpPr txBox="1"/>
          <p:nvPr/>
        </p:nvSpPr>
        <p:spPr>
          <a:xfrm>
            <a:off x="363519" y="440984"/>
            <a:ext cx="554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4D3B27"/>
                </a:solidFill>
                <a:effectLst/>
                <a:latin typeface="Graphik Meetup"/>
              </a:rPr>
              <a:t>Distributing knowledge with the help of your own videos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274F9FB-0125-A8F7-49AF-A6986C075829}"/>
              </a:ext>
            </a:extLst>
          </p:cNvPr>
          <p:cNvCxnSpPr/>
          <p:nvPr/>
        </p:nvCxnSpPr>
        <p:spPr>
          <a:xfrm>
            <a:off x="452296" y="450353"/>
            <a:ext cx="4942936" cy="0"/>
          </a:xfrm>
          <a:prstGeom prst="line">
            <a:avLst/>
          </a:prstGeom>
          <a:ln w="19050">
            <a:solidFill>
              <a:srgbClr val="4D3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56C83B3-0C3C-93FE-9D54-82D2AAFBCA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0" t="6991" r="8284" b="8846"/>
          <a:stretch/>
        </p:blipFill>
        <p:spPr>
          <a:xfrm>
            <a:off x="1162050" y="1661688"/>
            <a:ext cx="2221553" cy="2274477"/>
          </a:xfrm>
          <a:prstGeom prst="rect">
            <a:avLst/>
          </a:prstGeom>
          <a:effectLst>
            <a:outerShdw blurRad="1905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61E7BC7-3B06-2B09-8452-5F2E9C68A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4339" y="5917430"/>
            <a:ext cx="5277422" cy="8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5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Breitbild</PresentationFormat>
  <Paragraphs>95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Graphik Meetup</vt:lpstr>
      <vt:lpstr>notosans</vt:lpstr>
      <vt:lpstr>Segoe UI</vt:lpstr>
      <vt:lpstr>Söhne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Ferdi</dc:creator>
  <cp:lastModifiedBy>Ferdi Lethen-Oellers | amexus®</cp:lastModifiedBy>
  <cp:revision>7</cp:revision>
  <dcterms:created xsi:type="dcterms:W3CDTF">2022-07-21T19:07:17Z</dcterms:created>
  <dcterms:modified xsi:type="dcterms:W3CDTF">2023-05-30T07:22:12Z</dcterms:modified>
</cp:coreProperties>
</file>